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wyf yn ysu am weld y dydd…"/>
          <p:cNvSpPr txBox="1"/>
          <p:nvPr/>
        </p:nvSpPr>
        <p:spPr>
          <a:xfrm>
            <a:off x="3609974" y="2920369"/>
            <a:ext cx="17164051" cy="7875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Rwyf yn ysu am weld y dydd</a:t>
            </a:r>
          </a:p>
          <a:p>
            <a:pPr>
              <a:defRPr sz="10000"/>
            </a:pPr>
            <a:r>
              <a:t>caf ymuno</a:t>
            </a:r>
          </a:p>
          <a:p>
            <a:pPr>
              <a:defRPr sz="10000"/>
            </a:pPr>
            <a:r>
              <a:t>â’r gân dragwyddol</a:t>
            </a:r>
          </a:p>
          <a:p>
            <a:pPr>
              <a:defRPr sz="10000"/>
            </a:pPr>
            <a:r>
              <a:t>SANCTAIDD, SANCTAIDD.</a:t>
            </a:r>
          </a:p>
          <a:p>
            <a:pPr>
              <a:defRPr sz="10000"/>
            </a:pPr>
            <a:r>
              <a:t>SANCTAIDD wyt Ti Iôr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ilwng, Teilwng, Teilwng, Iôr…"/>
          <p:cNvSpPr txBox="1"/>
          <p:nvPr/>
        </p:nvSpPr>
        <p:spPr>
          <a:xfrm>
            <a:off x="3380105" y="2920369"/>
            <a:ext cx="17623791" cy="7875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Teilwng, Teilwng, Teilwng, Iôr</a:t>
            </a:r>
          </a:p>
          <a:p>
            <a:pPr>
              <a:defRPr sz="10000"/>
            </a:pPr>
            <a:r>
              <a:t>Wrth weld d’ogoniant</a:t>
            </a:r>
          </a:p>
          <a:p>
            <a:pPr>
              <a:defRPr sz="10000"/>
            </a:pPr>
            <a:r>
              <a:t>Canwn eto fwy</a:t>
            </a:r>
          </a:p>
          <a:p>
            <a:pPr>
              <a:defRPr sz="10000"/>
            </a:pPr>
            <a:r>
              <a:t>Teilwng, Teilwng, Teilwng, Iôr</a:t>
            </a:r>
          </a:p>
          <a:p>
            <a:pPr>
              <a:defRPr sz="10000"/>
            </a:pPr>
            <a:r>
              <a:t>Yn Fythol, Yn Fythol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Iesu, Frenin Nef Iesu, Mawredd Fry"/>
          <p:cNvSpPr txBox="1"/>
          <p:nvPr/>
        </p:nvSpPr>
        <p:spPr>
          <a:xfrm>
            <a:off x="1633854" y="6044569"/>
            <a:ext cx="21116291" cy="1626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/>
            </a:lvl1pPr>
          </a:lstStyle>
          <a:p>
            <a:pPr/>
            <a:r>
              <a:t>Iesu, Frenin Nef Iesu, Mawredd Fry</a:t>
            </a:r>
          </a:p>
        </p:txBody>
      </p:sp>
      <p:sp>
        <p:nvSpPr>
          <p:cNvPr id="140" name="Bythol Fawl…"/>
          <p:cNvSpPr txBox="1"/>
          <p:nvPr/>
        </p:nvSpPr>
        <p:spPr>
          <a:xfrm>
            <a:off x="13492328" y="10642075"/>
            <a:ext cx="10534397" cy="2837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0" sz="2000"/>
            </a:pPr>
            <a:r>
              <a:t>Bythol Fawl</a:t>
            </a:r>
          </a:p>
          <a:p>
            <a:pPr algn="r">
              <a:defRPr b="0" sz="2000"/>
            </a:pPr>
            <a:r>
              <a:t>Endless Praise  (Charity Gayle, Crystal Yates, David Gentiles, Ryan Kennedy, Steven Musso)</a:t>
            </a:r>
          </a:p>
          <a:p>
            <a:pPr algn="r">
              <a:defRPr b="0" sz="2000"/>
            </a:pPr>
            <a:r>
              <a:t>Cyfieithiad awdurdodedig Arwel E. Jones</a:t>
            </a:r>
          </a:p>
          <a:p>
            <a:pPr algn="r">
              <a:defRPr b="0" sz="2000"/>
            </a:pPr>
            <a:r>
              <a:t>© 2021 Awaken Love Music (Gwein. gan SHOUT! Music Publishing UK)</a:t>
            </a:r>
          </a:p>
          <a:p>
            <a:pPr algn="r">
              <a:defRPr b="0" sz="2000"/>
            </a:pPr>
            <a:r>
              <a:t>Come Up Kings Publishing (Gwein. gan SHOUT! Music Publishing UK)</a:t>
            </a:r>
          </a:p>
          <a:p>
            <a:pPr algn="r">
              <a:defRPr b="0" sz="2000"/>
            </a:pPr>
            <a:r>
              <a:t>ComissionMusic (Gwein. gan SHOUT! Music Publishing UK)</a:t>
            </a:r>
          </a:p>
          <a:p>
            <a:pPr algn="r">
              <a:defRPr b="0" sz="2000"/>
            </a:pPr>
            <a:r>
              <a:t>Gather House Music (Gwein. gan SHOUT! Music Publishing UK)</a:t>
            </a:r>
          </a:p>
          <a:p>
            <a:pPr algn="r">
              <a:defRPr b="0" sz="2000"/>
            </a:pPr>
            <a:r>
              <a:t>Steven Musso Music (Gwein. gan SHOUT! Music Publishing UK)</a:t>
            </a:r>
          </a:p>
          <a:p>
            <a:pPr algn="r">
              <a:defRPr b="0" sz="2000"/>
            </a:pPr>
            <a:r>
              <a:t>CCLI # 7193978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flaen d’orsedd…"/>
          <p:cNvSpPr txBox="1"/>
          <p:nvPr/>
        </p:nvSpPr>
        <p:spPr>
          <a:xfrm>
            <a:off x="1445894" y="2920369"/>
            <a:ext cx="21492211" cy="7875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O flaen d’orsedd</a:t>
            </a:r>
          </a:p>
          <a:p>
            <a:pPr>
              <a:defRPr sz="10000"/>
            </a:pPr>
            <a:r>
              <a:t>ymgrymaf i</a:t>
            </a:r>
          </a:p>
          <a:p>
            <a:pPr>
              <a:defRPr sz="10000"/>
            </a:pPr>
            <a:r>
              <a:t>Gweld dy wyneb, oherwydd rwyt yn</a:t>
            </a:r>
          </a:p>
          <a:p>
            <a:pPr>
              <a:defRPr sz="10000"/>
            </a:pPr>
            <a:r>
              <a:t>SANCTAIDD, SANCTAIDD.</a:t>
            </a:r>
          </a:p>
          <a:p>
            <a:pPr>
              <a:defRPr sz="10000"/>
            </a:pPr>
            <a:r>
              <a:t>SANCTAIDD wyt Ti Iôr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Iesu, Frenin Nef Iesu, Mawredd Fry"/>
          <p:cNvSpPr txBox="1"/>
          <p:nvPr/>
        </p:nvSpPr>
        <p:spPr>
          <a:xfrm>
            <a:off x="1633854" y="6044569"/>
            <a:ext cx="21116291" cy="1626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/>
            </a:lvl1pPr>
          </a:lstStyle>
          <a:p>
            <a:pPr/>
            <a:r>
              <a:t>Iesu, Frenin Nef Iesu, Mawredd Fry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wyf yn ysu am weld y dydd…"/>
          <p:cNvSpPr txBox="1"/>
          <p:nvPr/>
        </p:nvSpPr>
        <p:spPr>
          <a:xfrm>
            <a:off x="3609974" y="2920369"/>
            <a:ext cx="17164051" cy="7875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Rwyf yn ysu am weld y dydd</a:t>
            </a:r>
          </a:p>
          <a:p>
            <a:pPr>
              <a:defRPr sz="10000"/>
            </a:pPr>
            <a:r>
              <a:t>caf ymuno</a:t>
            </a:r>
          </a:p>
          <a:p>
            <a:pPr>
              <a:defRPr sz="10000"/>
            </a:pPr>
            <a:r>
              <a:t>â’r gân dragwyddol</a:t>
            </a:r>
          </a:p>
          <a:p>
            <a:pPr>
              <a:defRPr sz="10000"/>
            </a:pPr>
            <a:r>
              <a:t>SANCTAIDD, SANCTAIDD.</a:t>
            </a:r>
          </a:p>
          <a:p>
            <a:pPr>
              <a:defRPr sz="10000"/>
            </a:pPr>
            <a:r>
              <a:t>SANCTAIDD wyt Ti Iôr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 flaen d’orsedd…"/>
          <p:cNvSpPr txBox="1"/>
          <p:nvPr/>
        </p:nvSpPr>
        <p:spPr>
          <a:xfrm>
            <a:off x="1445894" y="2920369"/>
            <a:ext cx="21492211" cy="7875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O flaen d’orsedd</a:t>
            </a:r>
          </a:p>
          <a:p>
            <a:pPr>
              <a:defRPr sz="10000"/>
            </a:pPr>
            <a:r>
              <a:t>ymgrymaf i</a:t>
            </a:r>
          </a:p>
          <a:p>
            <a:pPr>
              <a:defRPr sz="10000"/>
            </a:pPr>
            <a:r>
              <a:t>Gweld dy wyneb, oherwydd rwyt yn</a:t>
            </a:r>
          </a:p>
          <a:p>
            <a:pPr>
              <a:defRPr sz="10000"/>
            </a:pPr>
            <a:r>
              <a:t>SANCTAIDD, SANCTAIDD.</a:t>
            </a:r>
          </a:p>
          <a:p>
            <a:pPr>
              <a:defRPr sz="10000"/>
            </a:pPr>
            <a:r>
              <a:t>SANCTAIDD wyt Ti Iôr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Iesu, Frenin Nef Iesu, Mawredd Fry"/>
          <p:cNvSpPr txBox="1"/>
          <p:nvPr/>
        </p:nvSpPr>
        <p:spPr>
          <a:xfrm>
            <a:off x="1633854" y="6044569"/>
            <a:ext cx="21116291" cy="1626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/>
            </a:lvl1pPr>
          </a:lstStyle>
          <a:p>
            <a:pPr/>
            <a:r>
              <a:t>Iesu, Frenin Nef Iesu, Mawredd Fry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efyll yng nghwmni…"/>
          <p:cNvSpPr txBox="1"/>
          <p:nvPr/>
        </p:nvSpPr>
        <p:spPr>
          <a:xfrm>
            <a:off x="5584189" y="2139319"/>
            <a:ext cx="13215621" cy="943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Sefyll yng nghwmni</a:t>
            </a:r>
          </a:p>
          <a:p>
            <a:pPr>
              <a:defRPr sz="10000"/>
            </a:pPr>
            <a:r>
              <a:t>dy weision DA</a:t>
            </a:r>
          </a:p>
          <a:p>
            <a:pPr>
              <a:defRPr sz="10000"/>
            </a:pPr>
            <a:r>
              <a:t>gan ddatgan yn fythol</a:t>
            </a:r>
          </a:p>
          <a:p>
            <a:pPr>
              <a:defRPr sz="10000"/>
            </a:pPr>
            <a:r>
              <a:t>mai Ti yw’r Un sy’n</a:t>
            </a:r>
          </a:p>
          <a:p>
            <a:pPr>
              <a:defRPr sz="10000"/>
            </a:pPr>
            <a:r>
              <a:t>Ffyddlon, Ffyddlon.</a:t>
            </a:r>
          </a:p>
          <a:p>
            <a:pPr>
              <a:defRPr sz="10000"/>
            </a:pPr>
            <a:r>
              <a:t>Ffyddlon wyt Ti Iôr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Beth roddwn ninnau…"/>
          <p:cNvSpPr txBox="1"/>
          <p:nvPr/>
        </p:nvSpPr>
        <p:spPr>
          <a:xfrm>
            <a:off x="5866130" y="2139319"/>
            <a:ext cx="12651741" cy="943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/>
            </a:pPr>
            <a:r>
              <a:t>Beth roddwn ninnau </a:t>
            </a:r>
          </a:p>
          <a:p>
            <a:pPr>
              <a:defRPr sz="10000"/>
            </a:pPr>
            <a:r>
              <a:t>ond Bythol Fawl</a:t>
            </a:r>
          </a:p>
          <a:p>
            <a:pPr>
              <a:defRPr sz="10000"/>
            </a:pPr>
            <a:r>
              <a:t>Fe RUA’R Nefoedd</a:t>
            </a:r>
          </a:p>
          <a:p>
            <a:pPr>
              <a:defRPr sz="10000"/>
            </a:pPr>
            <a:r>
              <a:t>wrth i ni‘th enwi</a:t>
            </a:r>
          </a:p>
          <a:p>
            <a:pPr>
              <a:defRPr sz="10000"/>
            </a:pPr>
            <a:r>
              <a:t>Iesu, Iesu, Iesu</a:t>
            </a:r>
          </a:p>
          <a:p>
            <a:pPr>
              <a:defRPr sz="10000"/>
            </a:pPr>
            <a:r>
              <a:t>Ti yw’r Iôr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Iesu, Frenin Nef Iesu, Mawredd Fry"/>
          <p:cNvSpPr txBox="1"/>
          <p:nvPr/>
        </p:nvSpPr>
        <p:spPr>
          <a:xfrm>
            <a:off x="1633854" y="6044569"/>
            <a:ext cx="21116291" cy="1626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/>
            </a:lvl1pPr>
          </a:lstStyle>
          <a:p>
            <a:pPr/>
            <a:r>
              <a:t>Iesu, Frenin Nef Iesu, Mawredd Fry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