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iver flowing through a tropical forest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ver flowing through a tropical forest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lose-up of an orange flower surrounded by large tropical leaves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lose-up of a red-eyed tree frog perched on a leaf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lose-up of an orange flower surrounded by large tropical leaves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Close-up of a red-eyed tree frog perched on a leaf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River flowing through a tropical forest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hyfeddol serch a’m denodd i…"/>
          <p:cNvSpPr txBox="1"/>
          <p:nvPr/>
        </p:nvSpPr>
        <p:spPr>
          <a:xfrm>
            <a:off x="2928619" y="3701419"/>
            <a:ext cx="1852676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Rhyfeddol serch a’m denodd i </a:t>
            </a:r>
          </a:p>
          <a:p>
            <a:pPr>
              <a:defRPr sz="10000"/>
            </a:pPr>
            <a:r>
              <a:t>Haelioni trugaredd</a:t>
            </a:r>
          </a:p>
          <a:p>
            <a:pPr>
              <a:defRPr sz="10000"/>
            </a:pPr>
            <a:r>
              <a:t>A’m prynu i yn llwyr â’th waed</a:t>
            </a:r>
          </a:p>
          <a:p>
            <a:pPr>
              <a:defRPr sz="10000"/>
            </a:pPr>
            <a:r>
              <a:t>A’m henaid di-haeddiant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Dduw, rwyt ti mor dda…"/>
          <p:cNvSpPr txBox="1"/>
          <p:nvPr/>
        </p:nvSpPr>
        <p:spPr>
          <a:xfrm>
            <a:off x="5126989" y="3701419"/>
            <a:ext cx="1413002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Dduw, rwyt ti mor dda</a:t>
            </a:r>
          </a:p>
          <a:p>
            <a:pPr>
              <a:defRPr sz="10000"/>
            </a:pPr>
            <a:r>
              <a:t>Dduw, rwyt ti mor dda</a:t>
            </a:r>
          </a:p>
          <a:p>
            <a:pPr>
              <a:defRPr sz="10000"/>
            </a:pPr>
            <a:r>
              <a:t>Dduw, rwyt ti mor dda, </a:t>
            </a:r>
          </a:p>
          <a:p>
            <a:pPr>
              <a:defRPr sz="10000"/>
            </a:pPr>
            <a:r>
              <a:t>rwyt ti mor dda i mi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Nawr wele’r groes…"/>
          <p:cNvSpPr txBox="1"/>
          <p:nvPr/>
        </p:nvSpPr>
        <p:spPr>
          <a:xfrm>
            <a:off x="2090420" y="3701419"/>
            <a:ext cx="2020316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Nawr wele’r groes  </a:t>
            </a:r>
          </a:p>
          <a:p>
            <a:pPr>
              <a:defRPr sz="10000"/>
            </a:pPr>
            <a:r>
              <a:t>O oes i oes, o funud i funud</a:t>
            </a:r>
          </a:p>
          <a:p>
            <a:pPr>
              <a:defRPr sz="10000"/>
            </a:pPr>
            <a:r>
              <a:t>Y meirw’n fyw, rhai gwael yn saff </a:t>
            </a:r>
          </a:p>
          <a:p>
            <a:pPr>
              <a:defRPr sz="10000"/>
            </a:pPr>
            <a:r>
              <a:t>Trwy holl waith dy bŵer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duw, rwyt ti mor dda…"/>
          <p:cNvSpPr txBox="1"/>
          <p:nvPr/>
        </p:nvSpPr>
        <p:spPr>
          <a:xfrm>
            <a:off x="5126989" y="3701419"/>
            <a:ext cx="1413002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Dduw, rwyt ti mor dda</a:t>
            </a:r>
          </a:p>
          <a:p>
            <a:pPr>
              <a:defRPr sz="10000"/>
            </a:pPr>
            <a:r>
              <a:t>Dduw, rwyt ti mor dda</a:t>
            </a:r>
          </a:p>
          <a:p>
            <a:pPr>
              <a:defRPr sz="10000"/>
            </a:pPr>
            <a:r>
              <a:t>Dduw, rwyt ti mor dda, </a:t>
            </a:r>
          </a:p>
          <a:p>
            <a:pPr>
              <a:defRPr sz="10000"/>
            </a:pPr>
            <a:r>
              <a:t>rwyt ti mor dda i mi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rofais fendith, fe’m galwyd…"/>
          <p:cNvSpPr txBox="1"/>
          <p:nvPr/>
        </p:nvSpPr>
        <p:spPr>
          <a:xfrm>
            <a:off x="2136774" y="1358269"/>
            <a:ext cx="20110451" cy="10999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Profais fendith, fe’m galwyd </a:t>
            </a:r>
          </a:p>
          <a:p>
            <a:pPr>
              <a:defRPr sz="10000"/>
            </a:pPr>
            <a:r>
              <a:t>Ces iachâd, rwyf yn llawn          </a:t>
            </a:r>
          </a:p>
          <a:p>
            <a:pPr>
              <a:defRPr sz="10000"/>
            </a:pPr>
            <a:r>
              <a:t>Ces fy achub yn enw Crist            </a:t>
            </a:r>
          </a:p>
          <a:p>
            <a:pPr>
              <a:defRPr sz="10000"/>
            </a:pPr>
            <a:r>
              <a:t>Profais ffafr, fe’m heneiniwyd  </a:t>
            </a:r>
          </a:p>
          <a:p>
            <a:pPr>
              <a:defRPr sz="10000"/>
            </a:pPr>
            <a:r>
              <a:t>A’m llenwi â’th nerth            </a:t>
            </a:r>
          </a:p>
          <a:p>
            <a:pPr>
              <a:defRPr sz="10000"/>
            </a:pPr>
            <a:r>
              <a:t>Er gogoniant i enw Crist </a:t>
            </a:r>
          </a:p>
          <a:p>
            <a:pPr>
              <a:defRPr sz="10000"/>
            </a:pPr>
            <a:r>
              <a:t>Er gogoniant i enw Crist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Ac os mai poen a ddaw i’m hynt…"/>
          <p:cNvSpPr txBox="1"/>
          <p:nvPr/>
        </p:nvSpPr>
        <p:spPr>
          <a:xfrm>
            <a:off x="2506344" y="3701419"/>
            <a:ext cx="1937131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Ac os mai poen a ddaw i’m hynt</a:t>
            </a:r>
          </a:p>
          <a:p>
            <a:pPr>
              <a:defRPr sz="10000"/>
            </a:pPr>
            <a:r>
              <a:t>Fy Arglwydd, fe gofiaf</a:t>
            </a:r>
          </a:p>
          <a:p>
            <a:pPr>
              <a:defRPr sz="10000"/>
            </a:pPr>
            <a:r>
              <a:t>Ar Galfarî, fe’m prynaist i</a:t>
            </a:r>
          </a:p>
          <a:p>
            <a:pPr>
              <a:defRPr sz="10000"/>
            </a:pPr>
            <a:r>
              <a:t>Nawr ac yn dragwyddol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Dduw, rwyt ti mor dda…"/>
          <p:cNvSpPr txBox="1"/>
          <p:nvPr/>
        </p:nvSpPr>
        <p:spPr>
          <a:xfrm>
            <a:off x="5126989" y="2478139"/>
            <a:ext cx="1413002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Dduw, rwyt ti mor dda</a:t>
            </a:r>
          </a:p>
          <a:p>
            <a:pPr>
              <a:defRPr sz="10000"/>
            </a:pPr>
            <a:r>
              <a:t>Dduw, rwyt ti mor dda</a:t>
            </a:r>
          </a:p>
          <a:p>
            <a:pPr>
              <a:defRPr sz="10000"/>
            </a:pPr>
            <a:r>
              <a:t>Dduw, rwyt ti mor dda, </a:t>
            </a:r>
          </a:p>
          <a:p>
            <a:pPr>
              <a:defRPr sz="10000"/>
            </a:pPr>
            <a:r>
              <a:t>rwyt ti mor dda i mi</a:t>
            </a:r>
          </a:p>
        </p:txBody>
      </p:sp>
      <p:sp>
        <p:nvSpPr>
          <p:cNvPr id="132" name="Dduw, rwyt ti mor dda…"/>
          <p:cNvSpPr txBox="1"/>
          <p:nvPr/>
        </p:nvSpPr>
        <p:spPr>
          <a:xfrm>
            <a:off x="13420380" y="10745511"/>
            <a:ext cx="10590023" cy="2532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b="0" sz="2000"/>
            </a:pPr>
            <a:r>
              <a:t>Dduw, rwyt ti mor dda</a:t>
            </a:r>
          </a:p>
          <a:p>
            <a:pPr algn="r">
              <a:defRPr b="0" sz="2000"/>
            </a:pPr>
            <a:r>
              <a:t>God, you’re so good (Brett Younker | Brooke Ligertwood | Kristian Stanfill | Scott Ligertwood)</a:t>
            </a:r>
          </a:p>
          <a:p>
            <a:pPr algn="r">
              <a:defRPr b="0" sz="2000"/>
            </a:pPr>
            <a:r>
              <a:t>Cyfieithiad awdurdodedig Arwel E. Jones</a:t>
            </a:r>
          </a:p>
          <a:p>
            <a:pPr algn="r">
              <a:defRPr b="0" sz="2000"/>
            </a:pPr>
            <a:r>
              <a:t>© KPS 1.0 (Gwein. gan Capitol CMG Publishing)</a:t>
            </a:r>
          </a:p>
          <a:p>
            <a:pPr algn="r">
              <a:defRPr b="0" sz="2000"/>
            </a:pPr>
            <a:r>
              <a:t>sixsteps Music (Gwein. gan Capitol CMG Publishing)</a:t>
            </a:r>
          </a:p>
          <a:p>
            <a:pPr algn="r">
              <a:defRPr b="0" sz="2000"/>
            </a:pPr>
            <a:r>
              <a:t>worshiptogether.com songs (Gwein. gan Capitol CMG Publishing)</a:t>
            </a:r>
          </a:p>
          <a:p>
            <a:pPr algn="r">
              <a:defRPr b="0" sz="2000"/>
            </a:pPr>
            <a:r>
              <a:t>SHOUT! Music Publishing Australia (Gwein. gan SHOUT! Music Publishing UK)</a:t>
            </a:r>
          </a:p>
          <a:p>
            <a:pPr algn="r">
              <a:defRPr b="0" sz="2000"/>
            </a:pPr>
            <a:r>
              <a:t>CCLI # 7197538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