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iver flowing through a tropical forest"/>
          <p:cNvSpPr/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ver flowing through a tropical forest"/>
          <p:cNvSpPr/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lose-up of an orange flower surrounded by large tropical leaves"/>
          <p:cNvSpPr/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lose-up of a red-eyed tree frog perched on a leaf"/>
          <p:cNvSpPr/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lose-up of an orange flower surrounded by large tropical leaves"/>
          <p:cNvSpPr/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Close-up of a red-eyed tree frog perched on a leaf"/>
          <p:cNvSpPr/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River flowing through a tropical forest"/>
          <p:cNvSpPr/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wysaf ar un peth…"/>
          <p:cNvSpPr txBox="1"/>
          <p:nvPr/>
        </p:nvSpPr>
        <p:spPr>
          <a:xfrm>
            <a:off x="3347719" y="577219"/>
            <a:ext cx="17688561" cy="12561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Pwysaf ar un peth</a:t>
            </a:r>
          </a:p>
          <a:p>
            <a:pPr>
              <a:defRPr sz="10000"/>
            </a:pPr>
            <a:r>
              <a:t>Yr un Duw na fetha byth</a:t>
            </a:r>
          </a:p>
          <a:p>
            <a:pPr>
              <a:defRPr sz="10000"/>
            </a:pPr>
            <a:r>
              <a:t>O, ni fetha nawr</a:t>
            </a:r>
          </a:p>
          <a:p>
            <a:pPr>
              <a:defRPr sz="10000"/>
            </a:pPr>
            <a:r>
              <a:t>Wnei di’m ‘n siomi nawr</a:t>
            </a:r>
          </a:p>
          <a:p>
            <a:pPr>
              <a:defRPr sz="10000"/>
            </a:pPr>
            <a:r>
              <a:t>Yn yr aros</a:t>
            </a:r>
          </a:p>
          <a:p>
            <a:pPr>
              <a:defRPr sz="10000"/>
            </a:pPr>
            <a:r>
              <a:t>Yr un Duw sydd byth yn hwyr</a:t>
            </a:r>
          </a:p>
          <a:p>
            <a:pPr>
              <a:defRPr sz="10000"/>
            </a:pPr>
            <a:r>
              <a:t>Yn trefnu’r cyfan nawr</a:t>
            </a:r>
          </a:p>
          <a:p>
            <a:pPr>
              <a:defRPr sz="10000"/>
            </a:pPr>
            <a:r>
              <a:t>Yn trefnu’r cyfan nawr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Ie, gwnaf dy ddyrchafu…"/>
          <p:cNvSpPr txBox="1"/>
          <p:nvPr/>
        </p:nvSpPr>
        <p:spPr>
          <a:xfrm>
            <a:off x="4550409" y="2139319"/>
            <a:ext cx="15283181" cy="943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Ie, gwnaf dy ddyrchafu</a:t>
            </a:r>
          </a:p>
          <a:p>
            <a:pPr>
              <a:defRPr sz="10000"/>
            </a:pPr>
            <a:r>
              <a:t>Yn y dyffryn isaf</a:t>
            </a:r>
          </a:p>
          <a:p>
            <a:pPr>
              <a:defRPr sz="10000"/>
            </a:pPr>
            <a:r>
              <a:t>Ie, gwnaf ganu’th glod</a:t>
            </a:r>
          </a:p>
          <a:p>
            <a:pPr>
              <a:defRPr sz="10000"/>
            </a:pPr>
            <a:r>
              <a:t>Ie, gwnaf, canu’n llawen </a:t>
            </a:r>
          </a:p>
          <a:p>
            <a:pPr>
              <a:defRPr sz="10000"/>
            </a:pPr>
            <a:r>
              <a:t>Pan rwy’n teimlo’n isel </a:t>
            </a:r>
          </a:p>
          <a:p>
            <a:pPr>
              <a:defRPr sz="10000"/>
            </a:pPr>
            <a:r>
              <a:t>A phob dydd, O ie, gwnaf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wy’n dewis mawl…"/>
          <p:cNvSpPr txBox="1"/>
          <p:nvPr/>
        </p:nvSpPr>
        <p:spPr>
          <a:xfrm>
            <a:off x="4671060" y="3701419"/>
            <a:ext cx="15041881" cy="6313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Rwy’n dewis mawl</a:t>
            </a:r>
          </a:p>
          <a:p>
            <a:pPr>
              <a:defRPr sz="10000"/>
            </a:pPr>
            <a:r>
              <a:t>Dy ganmol Di, ganmol Di</a:t>
            </a:r>
          </a:p>
          <a:p>
            <a:pPr>
              <a:defRPr sz="10000"/>
            </a:pPr>
            <a:r>
              <a:t>Yr enw dros bawb</a:t>
            </a:r>
          </a:p>
          <a:p>
            <a:pPr>
              <a:defRPr sz="10000"/>
            </a:pPr>
            <a:r>
              <a:t>Does neb i dy herio Di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rwy ‘nyddiau oll…"/>
          <p:cNvSpPr txBox="1"/>
          <p:nvPr/>
        </p:nvSpPr>
        <p:spPr>
          <a:xfrm>
            <a:off x="7079615" y="2881427"/>
            <a:ext cx="10224771" cy="3188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Trwy ‘nyddiau oll</a:t>
            </a:r>
          </a:p>
          <a:p>
            <a:pPr>
              <a:defRPr sz="10000"/>
            </a:pPr>
            <a:r>
              <a:t>Ie, gwnaf</a:t>
            </a:r>
          </a:p>
        </p:txBody>
      </p:sp>
      <p:sp>
        <p:nvSpPr>
          <p:cNvPr id="126" name="Ie, gwnaf…"/>
          <p:cNvSpPr txBox="1"/>
          <p:nvPr/>
        </p:nvSpPr>
        <p:spPr>
          <a:xfrm>
            <a:off x="15751135" y="9504890"/>
            <a:ext cx="8145019" cy="3447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b="0" sz="2000"/>
            </a:pPr>
            <a:r>
              <a:t>Ie, gwnaf</a:t>
            </a:r>
          </a:p>
          <a:p>
            <a:pPr algn="r">
              <a:defRPr b="0" sz="2000"/>
            </a:pPr>
            <a:r>
              <a:t>Yes I will (Eddie Hoagland | Jonathan Smith | Mia Fieldes)</a:t>
            </a:r>
          </a:p>
          <a:p>
            <a:pPr algn="r">
              <a:defRPr b="0" sz="2000"/>
            </a:pPr>
            <a:r>
              <a:t>Cyfieithiad awdurdodedig Arwel E. Jones</a:t>
            </a:r>
          </a:p>
          <a:p>
            <a:pPr algn="r">
              <a:defRPr b="0" sz="2000"/>
            </a:pPr>
            <a:r>
              <a:t>© All Essential Music (Gwein. gan Essential Music Publishing LLC)</a:t>
            </a:r>
          </a:p>
          <a:p>
            <a:pPr algn="r">
              <a:defRPr b="0" sz="2000"/>
            </a:pPr>
            <a:r>
              <a:t>Be Essential Songs (Gwein. gan Essential Music Publishing LLC)</a:t>
            </a:r>
          </a:p>
          <a:p>
            <a:pPr algn="r">
              <a:defRPr b="0" sz="2000"/>
            </a:pPr>
            <a:r>
              <a:t>HBC Worship Music (Gwein. gan Essential Music Publishing LLC)</a:t>
            </a:r>
          </a:p>
          <a:p>
            <a:pPr algn="r">
              <a:defRPr b="0" sz="2000"/>
            </a:pPr>
            <a:r>
              <a:t>Hickory Bill Doc (Gwein. gan Essential Music Publishing LLC)</a:t>
            </a:r>
          </a:p>
          <a:p>
            <a:pPr algn="r">
              <a:defRPr b="0" sz="2000"/>
            </a:pPr>
            <a:r>
              <a:t>Jingram Music Publishing (Gwein. gan Essential Music Publishing LLC)</a:t>
            </a:r>
          </a:p>
          <a:p>
            <a:pPr algn="r">
              <a:defRPr b="0" sz="2000"/>
            </a:pPr>
            <a:r>
              <a:t>So Essential Tunes (Gwein. gan Essential Music Publishing LLC)</a:t>
            </a:r>
          </a:p>
          <a:p>
            <a:pPr algn="r">
              <a:defRPr b="0" sz="2000"/>
            </a:pPr>
            <a:r>
              <a:t>Upside Down Under (Gwein. gan Essential Music Publishing LLC)</a:t>
            </a:r>
          </a:p>
          <a:p>
            <a:pPr algn="r">
              <a:defRPr b="0" sz="2000"/>
            </a:pPr>
            <a:r>
              <a:t>CCLI # 7195476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