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2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wy arall wna i’r cerrig foli?…"/>
          <p:cNvSpPr txBox="1"/>
          <p:nvPr/>
        </p:nvSpPr>
        <p:spPr>
          <a:xfrm>
            <a:off x="1839119" y="4256913"/>
            <a:ext cx="20705763" cy="5202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Pwy arall wna i’r cerrig foli?</a:t>
            </a:r>
          </a:p>
          <a:p>
            <a:pPr algn="ctr">
              <a:spcBef>
                <a:spcPts val="0"/>
              </a:spcBef>
              <a:defRPr sz="8500"/>
            </a:pPr>
            <a:r>
              <a:t>Gogoniant pwy wnaeth ddysgu’r sêr?</a:t>
            </a:r>
          </a:p>
          <a:p>
            <a:pPr algn="ctr">
              <a:spcBef>
                <a:spcPts val="0"/>
              </a:spcBef>
              <a:defRPr sz="8500"/>
            </a:pPr>
            <a:r>
              <a:t>Mae fel tae’r cread wir yn ysu i gael dweud</a:t>
            </a:r>
          </a:p>
          <a:p>
            <a:pPr algn="ctr">
              <a:spcBef>
                <a:spcPts val="0"/>
              </a:spcBef>
              <a:defRPr sz="8500"/>
            </a:pPr>
            <a:r>
              <a:t>(ond) fy llawenydd yw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hoddwn ni fil haleliwia…"/>
          <p:cNvSpPr txBox="1"/>
          <p:nvPr/>
        </p:nvSpPr>
        <p:spPr>
          <a:xfrm>
            <a:off x="3932808" y="2332862"/>
            <a:ext cx="16518383" cy="9050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Rhoddwn ni fil haleliwia </a:t>
            </a:r>
          </a:p>
          <a:p>
            <a:pPr algn="ctr">
              <a:spcBef>
                <a:spcPts val="0"/>
              </a:spcBef>
              <a:defRPr sz="8500"/>
            </a:pPr>
            <a:r>
              <a:t>Dyrchafwn d’enw Di</a:t>
            </a:r>
          </a:p>
          <a:p>
            <a:pPr algn="ctr">
              <a:spcBef>
                <a:spcPts val="0"/>
              </a:spcBef>
              <a:defRPr sz="8500"/>
            </a:pPr>
            <a:r>
              <a:t>Ti yn unig sydd yn deilwng</a:t>
            </a:r>
          </a:p>
          <a:p>
            <a:pPr algn="ctr">
              <a:spcBef>
                <a:spcPts val="0"/>
              </a:spcBef>
              <a:defRPr sz="8500"/>
            </a:pPr>
            <a:r>
              <a:t>(O) anrhydedd a phob clod</a:t>
            </a:r>
          </a:p>
          <a:p>
            <a:pPr algn="ctr">
              <a:spcBef>
                <a:spcPts val="0"/>
              </a:spcBef>
              <a:defRPr sz="8500"/>
            </a:pPr>
            <a:r>
              <a:t>Fy Arglwydd, fe ganaf am byth i Ti</a:t>
            </a:r>
          </a:p>
          <a:p>
            <a:pPr algn="ctr">
              <a:spcBef>
                <a:spcPts val="0"/>
              </a:spcBef>
              <a:defRPr sz="8500"/>
            </a:pPr>
            <a:r>
              <a:t>Mil haleliwia rhoddwn</a:t>
            </a:r>
          </a:p>
          <a:p>
            <a:pPr algn="ctr">
              <a:spcBef>
                <a:spcPts val="0"/>
              </a:spcBef>
              <a:defRPr sz="8500"/>
            </a:pPr>
            <a:r>
              <a:t>A mil eto fwy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wy fyddai’n marw i’n gwaredu…"/>
          <p:cNvSpPr txBox="1"/>
          <p:nvPr/>
        </p:nvSpPr>
        <p:spPr>
          <a:xfrm>
            <a:off x="1367917" y="4256913"/>
            <a:ext cx="21648167" cy="5202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Pwy fyddai’n marw i’n gwaredu</a:t>
            </a:r>
          </a:p>
          <a:p>
            <a:pPr algn="ctr">
              <a:spcBef>
                <a:spcPts val="0"/>
              </a:spcBef>
              <a:defRPr sz="8500"/>
            </a:pPr>
            <a:r>
              <a:t>Yn sgil dy godi, codaf i</a:t>
            </a:r>
          </a:p>
          <a:p>
            <a:pPr algn="ctr">
              <a:spcBef>
                <a:spcPts val="0"/>
              </a:spcBef>
              <a:defRPr sz="8500"/>
            </a:pPr>
            <a:r>
              <a:t>Ac nid oes amser i mi ddweud y cyfan wnest</a:t>
            </a:r>
          </a:p>
          <a:p>
            <a:pPr algn="ctr">
              <a:spcBef>
                <a:spcPts val="0"/>
              </a:spcBef>
              <a:defRPr sz="8500"/>
            </a:pPr>
            <a:r>
              <a:t>(Ond) mae gen i am byth i geisio’i wneud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hoddwn ni fil haleliwia…"/>
          <p:cNvSpPr txBox="1"/>
          <p:nvPr/>
        </p:nvSpPr>
        <p:spPr>
          <a:xfrm>
            <a:off x="3932808" y="2332862"/>
            <a:ext cx="16518383" cy="9050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Rhoddwn ni fil haleliwia </a:t>
            </a:r>
          </a:p>
          <a:p>
            <a:pPr algn="ctr">
              <a:spcBef>
                <a:spcPts val="0"/>
              </a:spcBef>
              <a:defRPr sz="8500"/>
            </a:pPr>
            <a:r>
              <a:t>Dyrchafwn d’enw Di</a:t>
            </a:r>
          </a:p>
          <a:p>
            <a:pPr algn="ctr">
              <a:spcBef>
                <a:spcPts val="0"/>
              </a:spcBef>
              <a:defRPr sz="8500"/>
            </a:pPr>
            <a:r>
              <a:t>Ti yn unig sydd yn deilwng</a:t>
            </a:r>
          </a:p>
          <a:p>
            <a:pPr algn="ctr">
              <a:spcBef>
                <a:spcPts val="0"/>
              </a:spcBef>
              <a:defRPr sz="8500"/>
            </a:pPr>
            <a:r>
              <a:t>(O) anrhydedd a phob clod</a:t>
            </a:r>
          </a:p>
          <a:p>
            <a:pPr algn="ctr">
              <a:spcBef>
                <a:spcPts val="0"/>
              </a:spcBef>
              <a:defRPr sz="8500"/>
            </a:pPr>
            <a:r>
              <a:t>Fy Arglwydd, fe ganaf am byth i Ti</a:t>
            </a:r>
          </a:p>
          <a:p>
            <a:pPr algn="ctr">
              <a:spcBef>
                <a:spcPts val="0"/>
              </a:spcBef>
              <a:defRPr sz="8500"/>
            </a:pPr>
            <a:r>
              <a:t>Mil haleliwia rhoddwn</a:t>
            </a:r>
          </a:p>
          <a:p>
            <a:pPr algn="ctr">
              <a:spcBef>
                <a:spcPts val="0"/>
              </a:spcBef>
              <a:defRPr sz="8500"/>
            </a:pPr>
            <a:r>
              <a:t>A mil eto fwy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Mawl fo i’r Iôr…"/>
          <p:cNvSpPr txBox="1"/>
          <p:nvPr/>
        </p:nvSpPr>
        <p:spPr>
          <a:xfrm>
            <a:off x="6427533" y="2974213"/>
            <a:ext cx="11528934" cy="776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Mawl fo i’r Iôr</a:t>
            </a:r>
          </a:p>
          <a:p>
            <a:pPr algn="ctr">
              <a:spcBef>
                <a:spcPts val="0"/>
              </a:spcBef>
              <a:defRPr sz="8500"/>
            </a:pPr>
            <a:r>
              <a:t>Mawl i’r Oen</a:t>
            </a:r>
          </a:p>
          <a:p>
            <a:pPr algn="ctr">
              <a:spcBef>
                <a:spcPts val="0"/>
              </a:spcBef>
              <a:defRPr sz="8500"/>
            </a:pPr>
            <a:r>
              <a:t>Mawl i Frenin Nefoedd</a:t>
            </a:r>
          </a:p>
          <a:p>
            <a:pPr algn="ctr">
              <a:spcBef>
                <a:spcPts val="0"/>
              </a:spcBef>
              <a:defRPr sz="8500"/>
            </a:pPr>
            <a:r>
              <a:t>Mawl. Mae yn fyw</a:t>
            </a:r>
          </a:p>
          <a:p>
            <a:pPr algn="ctr">
              <a:spcBef>
                <a:spcPts val="0"/>
              </a:spcBef>
              <a:defRPr sz="8500"/>
            </a:pPr>
            <a:r>
              <a:t>Nawr mae fry</a:t>
            </a:r>
          </a:p>
          <a:p>
            <a:pPr algn="ctr">
              <a:spcBef>
                <a:spcPts val="0"/>
              </a:spcBef>
              <a:defRPr sz="8500"/>
            </a:pPr>
            <a:r>
              <a:t>Canwn ni’n dragwyddol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hoddwn ni fil haleliwia…"/>
          <p:cNvSpPr txBox="1"/>
          <p:nvPr/>
        </p:nvSpPr>
        <p:spPr>
          <a:xfrm>
            <a:off x="3932808" y="2332862"/>
            <a:ext cx="16518383" cy="9050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Rhoddwn ni fil haleliwia </a:t>
            </a:r>
          </a:p>
          <a:p>
            <a:pPr algn="ctr">
              <a:spcBef>
                <a:spcPts val="0"/>
              </a:spcBef>
              <a:defRPr sz="8500"/>
            </a:pPr>
            <a:r>
              <a:t>Dyrchafwn d’enw Di</a:t>
            </a:r>
          </a:p>
          <a:p>
            <a:pPr algn="ctr">
              <a:spcBef>
                <a:spcPts val="0"/>
              </a:spcBef>
              <a:defRPr sz="8500"/>
            </a:pPr>
            <a:r>
              <a:t>Ti yn unig sydd yn deilwng</a:t>
            </a:r>
          </a:p>
          <a:p>
            <a:pPr algn="ctr">
              <a:spcBef>
                <a:spcPts val="0"/>
              </a:spcBef>
              <a:defRPr sz="8500"/>
            </a:pPr>
            <a:r>
              <a:t>(O) anrhydedd a phob clod</a:t>
            </a:r>
          </a:p>
          <a:p>
            <a:pPr algn="ctr">
              <a:spcBef>
                <a:spcPts val="0"/>
              </a:spcBef>
              <a:defRPr sz="8500"/>
            </a:pPr>
            <a:r>
              <a:t>Fy Arglwydd, fe ganaf am byth i Ti</a:t>
            </a:r>
          </a:p>
          <a:p>
            <a:pPr algn="ctr">
              <a:spcBef>
                <a:spcPts val="0"/>
              </a:spcBef>
              <a:defRPr sz="8500"/>
            </a:pPr>
            <a:r>
              <a:t>Mil haleliwia rhoddwn</a:t>
            </a:r>
          </a:p>
          <a:p>
            <a:pPr algn="ctr">
              <a:spcBef>
                <a:spcPts val="0"/>
              </a:spcBef>
              <a:defRPr sz="8500"/>
            </a:pPr>
            <a:r>
              <a:t>A mil eto fwy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