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Dad, gad i mi weini fel Iesu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Gad im weld yr hyn weli Di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Dysga ‘nghalon gwael fod yn isel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Bod yn draed a'th dwylo Di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Dad gad i mi garu fel Iesu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Fel y bu’n dosturiol i mi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Gad im geisio dod â chyfiawnder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At y rhai mewn angen blîn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Arwain fi, Arglwydd cariad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Cymer fi i’m sancteiddio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Rho dy nerth i mi wneud Dy waith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Anrhydeddu Iesu yn fy myw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Anrhydeddu Iesu yn fy myw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Dad, gad i mi ddweud am fy Ngheidwad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mae'n cynnig gobaith i'r coll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Gad i’m rannu’r gras a’r maddeuant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Welais innau wrth y groes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Arwain fi, Arglwydd cariad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Cymer fi i’m sancteiddio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Rho dy nerth i mi wneud Dy waith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Anrhydeddu Iesu yn fy myw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Anrhydeddu Iesu yn fy myw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Clod i Ngheidwad a’i drugaredd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Clod i’r Brenin Tlawd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Nawr i Iesu bo’r Gogoniant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Anrhydeddwn 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Arwain fi, Arglwydd cariad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Cymer fi i’m sancteiddio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Rho dy nerth i mi wneud Dy waith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Anrhydeddu Iesu yn fy myw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Anrhydeddu Iesu yn fy myw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3351" y="5669280"/>
            <a:ext cx="750384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 err="1"/>
              <a:t>Anrhydeddu</a:t>
            </a:r>
            <a:r>
              <a:rPr dirty="0"/>
              <a:t> </a:t>
            </a:r>
            <a:r>
              <a:rPr dirty="0" err="1"/>
              <a:t>Iesu</a:t>
            </a:r>
            <a:r>
              <a:rPr dirty="0"/>
              <a:t> / All to </a:t>
            </a:r>
            <a:r>
              <a:rPr dirty="0" err="1"/>
              <a:t>Honour</a:t>
            </a:r>
            <a:r>
              <a:rPr dirty="0"/>
              <a:t> Jesus (Susan Lack, Scott Lavender) </a:t>
            </a:r>
            <a:endParaRPr lang="cy-GB" dirty="0"/>
          </a:p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 err="1"/>
              <a:t>Cyfieithiad</a:t>
            </a:r>
            <a:r>
              <a:rPr dirty="0"/>
              <a:t> </a:t>
            </a:r>
            <a:r>
              <a:rPr dirty="0" err="1"/>
              <a:t>awdurdodedig</a:t>
            </a:r>
            <a:r>
              <a:rPr dirty="0"/>
              <a:t> Arwel E. Jones • © </a:t>
            </a:r>
            <a:r>
              <a:rPr dirty="0" err="1"/>
              <a:t>CityAlight</a:t>
            </a:r>
            <a:r>
              <a:rPr dirty="0"/>
              <a:t> Music (APRA) (</a:t>
            </a:r>
            <a:r>
              <a:rPr dirty="0" err="1"/>
              <a:t>Gwein</a:t>
            </a:r>
            <a:r>
              <a:rPr dirty="0"/>
              <a:t>. </a:t>
            </a:r>
            <a:r>
              <a:rPr dirty="0" err="1"/>
              <a:t>IntegratedRights.com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210</Words>
  <Application>Microsoft Macintosh PowerPoint</Application>
  <PresentationFormat>Custom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Menna Machreth</cp:lastModifiedBy>
  <cp:revision>2</cp:revision>
  <dcterms:created xsi:type="dcterms:W3CDTF">2013-01-27T09:14:16Z</dcterms:created>
  <dcterms:modified xsi:type="dcterms:W3CDTF">2025-11-26T16:13:09Z</dcterms:modified>
  <cp:category/>
</cp:coreProperties>
</file>