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Am adegau pan ddefnyddiais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dy enw i ‘nibenion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Am yr holl deyrnasoedd bychan godais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Am adegau gwnes i chwarae’n saff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pan roeddet Ti yn ceisio mwy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a’r eilunod wnaeth eu cartref ynof fi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Crea galon lân fy Nuw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 yn fy mron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Crea galon lân fy Nuw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 yn fy mron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Am adegau pan es i ar chwâl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Fel Jona’n dianc rhag Dy lais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Pan ddilynais lwybr ofn nid llwybr ffydd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Am y llwybr cul wnes i osgoi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Pan lithrais yn fy nerth fy hun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Â ti’n fy ngwahodd, crwydro a wnes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Ond rwy’n dod yn awr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Crea galon lân fy Nuw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 yn fy mron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Crea galon lân fy Nuw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 yn fy mron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rho im ysbryd cadarn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Ysbryd cadarn yn fy mron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(Mae) haelioni fy Nuw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dwyn edifeirwch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breichiau y Tad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llawn o faddeuant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 roddaist im galon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Sy’n lân er d’ogoniant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‘ngwneud i yn deml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lle y cei Di ddod i fyw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 roddaist im galon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Sy’n lân er d’ogoniant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‘ngwneud i yn deml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lle y cei Di ddod i fyw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Crea galon lân fy Nuw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 yn fy mron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Crea galon lân fy Nuw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rho im ysbryd cadarn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Ysbryd cadarn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Ysbryd cadarn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8926" y="5669280"/>
            <a:ext cx="10788274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/>
              <a:t>Crea Galon Lân / Clean Heart (Austin Johnson, Bryan </a:t>
            </a:r>
            <a:r>
              <a:rPr dirty="0" err="1"/>
              <a:t>Torwalt</a:t>
            </a:r>
            <a:r>
              <a:rPr dirty="0"/>
              <a:t>, Hank Bentley a Katie </a:t>
            </a:r>
            <a:r>
              <a:rPr dirty="0" err="1"/>
              <a:t>Torwalt</a:t>
            </a:r>
            <a:r>
              <a:rPr dirty="0"/>
              <a:t>) </a:t>
            </a:r>
            <a:endParaRPr lang="cy-GB" dirty="0"/>
          </a:p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/>
              <a:t>• </a:t>
            </a:r>
            <a:r>
              <a:rPr dirty="0" err="1"/>
              <a:t>Cyfieithiad</a:t>
            </a:r>
            <a:r>
              <a:rPr dirty="0"/>
              <a:t> </a:t>
            </a:r>
            <a:r>
              <a:rPr dirty="0" err="1"/>
              <a:t>awdurdodedig</a:t>
            </a:r>
            <a:r>
              <a:rPr dirty="0"/>
              <a:t> Arwel E. Jones • © Capitol CMG Genesis; Capitol CMG Paragon; Jesus Culture Music; </a:t>
            </a:r>
            <a:endParaRPr lang="cy-GB" dirty="0"/>
          </a:p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/>
              <a:t>Jesus Culture Music Group; Songs By That Dog Will Hunt; </a:t>
            </a:r>
            <a:endParaRPr lang="cy-GB" dirty="0"/>
          </a:p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 err="1"/>
              <a:t>Torwalt</a:t>
            </a:r>
            <a:r>
              <a:rPr dirty="0"/>
              <a:t> Music; </a:t>
            </a:r>
            <a:r>
              <a:rPr dirty="0" err="1"/>
              <a:t>Torwalt</a:t>
            </a:r>
            <a:r>
              <a:rPr dirty="0"/>
              <a:t> Music Publishing Global; Heritage Worship Publishing (</a:t>
            </a:r>
            <a:r>
              <a:rPr dirty="0" err="1"/>
              <a:t>Gwein</a:t>
            </a:r>
            <a:r>
              <a:rPr dirty="0"/>
              <a:t>. Capitol CMG Publishing, Song Solutions) • CCLI ID# 7254494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344</Words>
  <Application>Microsoft Macintosh PowerPoint</Application>
  <PresentationFormat>Custom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Menna Machreth</cp:lastModifiedBy>
  <cp:revision>2</cp:revision>
  <dcterms:created xsi:type="dcterms:W3CDTF">2013-01-27T09:14:16Z</dcterms:created>
  <dcterms:modified xsi:type="dcterms:W3CDTF">2025-11-26T16:10:10Z</dcterms:modified>
  <cp:category/>
</cp:coreProperties>
</file>