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Wele nawr ddirgelwch ddaeth i ni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Seren fry yn t’wynnu ar wyryf yn glir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Cân angylion yn g’leuo’r nos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Gobaith ddaeth yng nghri un bach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Agorwch byrth yn awr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Cans heddiw ganwyd Crist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 err="1"/>
              <a:t>Gwnewch</a:t>
            </a:r>
            <a:r>
              <a:rPr dirty="0"/>
              <a:t> Iddo le, </a:t>
            </a:r>
            <a:r>
              <a:rPr dirty="0" err="1"/>
              <a:t>Gwnewch</a:t>
            </a:r>
            <a:r>
              <a:rPr dirty="0"/>
              <a:t> Iddo le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rPr dirty="0"/>
              <a:t>Boed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Dduw</a:t>
            </a:r>
            <a:r>
              <a:rPr dirty="0"/>
              <a:t> </a:t>
            </a:r>
            <a:r>
              <a:rPr dirty="0" err="1"/>
              <a:t>Gogoniant</a:t>
            </a:r>
            <a:r>
              <a:rPr dirty="0"/>
              <a:t> </a:t>
            </a:r>
            <a:r>
              <a:rPr dirty="0" err="1"/>
              <a:t>ddod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mewn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Dad i ni, r‘addewid a ddaeth yn wir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Dyma’r un bu’r proffwydi yn addo i ni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y t’wyllwch daeth golau gwiw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I’r newynog daeth geiriau byw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Mae’i deyrnas nawr gerllaw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I bawb a fynnai weld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Gwnewch Iddo le, Gwnewch Iddo le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Boed i Dduw Gogoniant ddod i mewn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(ailadrodd)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I galonnau prysur fel Bethlehem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Daw y gnoc, peidiwch dweud nad oes yna le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Drwy y crud, y groes a’r bedd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 cawn weld ei gariad Ef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Nawr yn fyw ar orsedd Nef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Clod i’r Enw uwch bob un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Gwnewch Iddo le, Gwnewch Iddo le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Boed i Dduw Gogoniant ddod i mewn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(ailadrodd)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93612" y="5760720"/>
            <a:ext cx="959358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 err="1"/>
              <a:t>Gwnewch</a:t>
            </a:r>
            <a:r>
              <a:rPr dirty="0"/>
              <a:t> Iddo Le / Prepare Him Room (Doug Fournier a Rebecca Elliott) </a:t>
            </a:r>
            <a:endParaRPr lang="cy-GB" dirty="0"/>
          </a:p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/>
              <a:t> </a:t>
            </a:r>
            <a:r>
              <a:rPr dirty="0" err="1"/>
              <a:t>Cyfieithiad</a:t>
            </a:r>
            <a:r>
              <a:rPr dirty="0"/>
              <a:t> </a:t>
            </a:r>
            <a:r>
              <a:rPr dirty="0" err="1"/>
              <a:t>awdurdodedig</a:t>
            </a:r>
            <a:r>
              <a:rPr dirty="0"/>
              <a:t> Arwel E. Jones • © 2014 Sovereign Grace Praise; Sovereign Grace Worship (</a:t>
            </a:r>
            <a:r>
              <a:rPr dirty="0" err="1"/>
              <a:t>Gwein</a:t>
            </a:r>
            <a:r>
              <a:rPr dirty="0"/>
              <a:t>. Integrity Music Ltd)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199</Words>
  <Application>Microsoft Macintosh PowerPoint</Application>
  <PresentationFormat>Custom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Menna Machreth</cp:lastModifiedBy>
  <cp:revision>2</cp:revision>
  <dcterms:created xsi:type="dcterms:W3CDTF">2013-01-27T09:14:16Z</dcterms:created>
  <dcterms:modified xsi:type="dcterms:W3CDTF">2025-11-26T15:57:52Z</dcterms:modified>
  <cp:category/>
</cp:coreProperties>
</file>