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Pryd wnes i ddechrau anghofio 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Bopeth a wnest drosof fi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Pryd wnes i hepgor fy ffydd yn yr amhosibl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wnes i wir ddechrau credu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Nad oeddet yn ddigon i mi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Pam dwi’n perswadio fy hun rhag gweld dy wyrthiau Di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Rwyf yn gwybod pwy wyf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Fedra i’m aros fan hyn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Trwy ffydd yn cyrraedd hyn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Fedra’i ddim troi yn ôl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heb orffen ei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heb orffen ei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cymaint eto i’w weld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Ti heb orffen dy waith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Ti heb orffen dy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Ti heb orffen dy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cymaint eto i’w weld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Ti heb orffen dy waith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Duw sy’n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Duw sy’n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Duw sy’n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Duw sy’n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1083" y="5669280"/>
            <a:ext cx="10406117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Mwy</a:t>
            </a:r>
            <a:r>
              <a:rPr dirty="0"/>
              <a:t> nag Abl / More than Able (Ben Fielding, Chandler Moore, Naomi Raine a Steven Furtick) •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 err="1"/>
              <a:t>Cyfieithiad</a:t>
            </a:r>
            <a:r>
              <a:rPr dirty="0"/>
              <a:t> </a:t>
            </a:r>
            <a:r>
              <a:rPr dirty="0" err="1"/>
              <a:t>awdurdodedig</a:t>
            </a:r>
            <a:r>
              <a:rPr dirty="0"/>
              <a:t> Arwel E. Jones • © For Humans Publishing; Maverick City Publishing; Naomi Raine Music; Ben Fielding Publishing; </a:t>
            </a:r>
            <a:endParaRPr lang="cy-GB" dirty="0"/>
          </a:p>
          <a:p>
            <a:pPr algn="r">
              <a:defRPr sz="1400">
                <a:solidFill>
                  <a:srgbClr val="FFFFFF"/>
                </a:solidFill>
              </a:defRPr>
            </a:pPr>
            <a:r>
              <a:rPr dirty="0"/>
              <a:t>Music by Elevation Worship Publishing (</a:t>
            </a:r>
            <a:r>
              <a:rPr dirty="0" err="1"/>
              <a:t>Gwein</a:t>
            </a:r>
            <a:r>
              <a:rPr dirty="0"/>
              <a:t>. Essential Music Publishing LLC) • CCLI #7265054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Nawr rwy’n gweld popeth s’gen i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 daeth fy hyder yn ôl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Rwy’n rhoi fy ffydd yn yr Un sy’n medru gwyrthiau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Ti’n gwneud gwyrthiau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Fedri di ddirnad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Gyda’r holl ffydd yn ein plith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Beth mae’r Iôr yn gwneud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Beth mae’r Iôr yn gwneud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Mae’n mynd i wneud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Yn creu ei lwybrau fan hyn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Mae’n mynd i wneud, yn mynd i wneud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pob dim yn bosibl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pob dim yn bosibl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Mae pob dim yn bosibl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Rwyt yn fwy nag abl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Sut wna i wadu beth all yr Arglwydd ei wneud?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640080"/>
            <a:ext cx="10972800" cy="548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Fe deithiais ymhell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A’th weld Di ar waith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O’r fath ddaioni a gras</a:t>
            </a:r>
          </a:p>
          <a:p>
            <a:pPr algn="ctr">
              <a:lnSpc>
                <a:spcPct val="110000"/>
              </a:lnSpc>
              <a:defRPr sz="4400">
                <a:solidFill>
                  <a:srgbClr val="FFFFFF"/>
                </a:solidFill>
              </a:defRPr>
            </a:pPr>
            <a:r>
              <a:t>Mwy na fy haeddiant 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482</Words>
  <Application>Microsoft Macintosh PowerPoint</Application>
  <PresentationFormat>Custom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Menna Machreth</cp:lastModifiedBy>
  <cp:revision>2</cp:revision>
  <dcterms:created xsi:type="dcterms:W3CDTF">2013-01-27T09:14:16Z</dcterms:created>
  <dcterms:modified xsi:type="dcterms:W3CDTF">2025-11-26T16:16:33Z</dcterms:modified>
  <cp:category/>
</cp:coreProperties>
</file>