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74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rPr dirty="0"/>
              <a:t>Er </a:t>
            </a:r>
            <a:r>
              <a:rPr dirty="0" err="1"/>
              <a:t>weithiau</a:t>
            </a:r>
            <a:r>
              <a:rPr dirty="0"/>
              <a:t> ‘mod </a:t>
            </a:r>
            <a:r>
              <a:rPr dirty="0" err="1"/>
              <a:t>i’n</a:t>
            </a:r>
            <a:r>
              <a:rPr dirty="0"/>
              <a:t> </a:t>
            </a:r>
            <a:r>
              <a:rPr dirty="0" err="1"/>
              <a:t>teimlo</a:t>
            </a:r>
            <a:r>
              <a:rPr dirty="0"/>
              <a:t> </a:t>
            </a:r>
            <a:r>
              <a:rPr dirty="0" err="1"/>
              <a:t>ar</a:t>
            </a:r>
            <a:r>
              <a:rPr dirty="0"/>
              <a:t> </a:t>
            </a:r>
            <a:r>
              <a:rPr dirty="0" err="1"/>
              <a:t>chwâl</a:t>
            </a:r>
            <a:endParaRPr dirty="0"/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rPr dirty="0" err="1"/>
              <a:t>A’r</a:t>
            </a:r>
            <a:r>
              <a:rPr dirty="0"/>
              <a:t> daith </a:t>
            </a:r>
            <a:r>
              <a:rPr dirty="0" err="1"/>
              <a:t>yn</a:t>
            </a:r>
            <a:r>
              <a:rPr dirty="0"/>
              <a:t> </a:t>
            </a:r>
            <a:r>
              <a:rPr dirty="0" err="1"/>
              <a:t>aml</a:t>
            </a:r>
            <a:r>
              <a:rPr dirty="0"/>
              <a:t> </a:t>
            </a:r>
            <a:r>
              <a:rPr dirty="0" err="1"/>
              <a:t>yn</a:t>
            </a:r>
            <a:r>
              <a:rPr dirty="0"/>
              <a:t> </a:t>
            </a:r>
            <a:r>
              <a:rPr dirty="0" err="1"/>
              <a:t>unig</a:t>
            </a:r>
            <a:endParaRPr dirty="0"/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rPr dirty="0"/>
              <a:t>Beth </a:t>
            </a:r>
            <a:r>
              <a:rPr dirty="0" err="1"/>
              <a:t>bynnag</a:t>
            </a:r>
            <a:r>
              <a:rPr dirty="0"/>
              <a:t> </a:t>
            </a:r>
            <a:r>
              <a:rPr dirty="0" err="1"/>
              <a:t>ddaw</a:t>
            </a:r>
            <a:r>
              <a:rPr dirty="0"/>
              <a:t> </a:t>
            </a:r>
            <a:r>
              <a:rPr dirty="0" err="1"/>
              <a:t>hyd</a:t>
            </a:r>
            <a:r>
              <a:rPr dirty="0"/>
              <a:t> at </a:t>
            </a:r>
            <a:r>
              <a:rPr dirty="0" err="1"/>
              <a:t>ddiwedd</a:t>
            </a:r>
            <a:r>
              <a:rPr dirty="0"/>
              <a:t> y </a:t>
            </a:r>
            <a:r>
              <a:rPr dirty="0" err="1"/>
              <a:t>ras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O fe safaf i 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Lle mae d’obaith di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O fe safaf i 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Lle mae d’obaith di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O Dduw, O Dduw mi wn ti’n clywed fy nghri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Uwch yr holl g’lwyddau, ti’n fy nghodi i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Dim ots be’ sydd mi wn y daw y dydd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Pan wnei di’n iawn am bopeth sydd o’i le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Fe wnei di’n iawn am bopeth sydd o’i le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Mae’th nerth ar gael pan dwi’n cyrraedd y pen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A’th ras yn cyrraedd y drylliedig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Eto trwy’r dagrau a thrwy’r holi pam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O fe safaf i 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Lle mae d’obaith di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O fe safaf i 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Lle mae d’obaith di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O Dduw, O Dduw mi wn ti’n clywed fy nghri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Uwch yr holl g’lwyddau, ti’n fy nghodi i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Dim ots be’ sydd mi wn y daw y dydd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Pan wnei di’n iawn am bopeth sydd o’i le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Fe wnei di’n iawn am bopeth sydd o’i le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O fe safaf i 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O fe safaf i 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O fe safaf i 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Lle mae d’obaith di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O fe safaf i 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Lle mae d’obaith di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O Dduw, O Dduw mi wn ti’n clywed fy nghri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Uwch yr holl g’lwyddau, ti’n fy nghodi i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Dim ots be’ sydd mi wn y daw y dydd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Pan wnei di’n iawn am bopeth sydd o’i le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Fe wnei di’n iawn am bopeth sydd o’i 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990214" y="5669280"/>
            <a:ext cx="8896986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400">
                <a:solidFill>
                  <a:srgbClr val="FFFFFF"/>
                </a:solidFill>
              </a:defRPr>
            </a:pPr>
            <a:r>
              <a:rPr dirty="0"/>
              <a:t>O </a:t>
            </a:r>
            <a:r>
              <a:rPr dirty="0" err="1"/>
              <a:t>Dduw</a:t>
            </a:r>
            <a:r>
              <a:rPr dirty="0"/>
              <a:t> / O Lord (Joe Williams &amp; Paul </a:t>
            </a:r>
            <a:r>
              <a:rPr dirty="0" err="1"/>
              <a:t>Mabury</a:t>
            </a:r>
            <a:r>
              <a:rPr dirty="0"/>
              <a:t>) • </a:t>
            </a:r>
            <a:r>
              <a:rPr dirty="0" err="1"/>
              <a:t>Cyfieithiad</a:t>
            </a:r>
            <a:r>
              <a:rPr dirty="0"/>
              <a:t> </a:t>
            </a:r>
            <a:r>
              <a:rPr dirty="0" err="1"/>
              <a:t>awdurdodedig</a:t>
            </a:r>
            <a:r>
              <a:rPr dirty="0"/>
              <a:t> Ceinwen Jones • </a:t>
            </a:r>
            <a:endParaRPr lang="cy-GB" dirty="0"/>
          </a:p>
          <a:p>
            <a:pPr algn="r">
              <a:defRPr sz="1400">
                <a:solidFill>
                  <a:srgbClr val="FFFFFF"/>
                </a:solidFill>
              </a:defRPr>
            </a:pPr>
            <a:r>
              <a:rPr dirty="0"/>
              <a:t>© 2014 Oceans Away Music; So Essential Tunes; Sound District (</a:t>
            </a:r>
            <a:r>
              <a:rPr dirty="0" err="1"/>
              <a:t>Gwein</a:t>
            </a:r>
            <a:r>
              <a:rPr dirty="0"/>
              <a:t>. Essential Music Publishing LLC) • CCLI #7272364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289</Words>
  <Application>Microsoft Macintosh PowerPoint</Application>
  <PresentationFormat>Custom</PresentationFormat>
  <Paragraphs>37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Menna Machreth</cp:lastModifiedBy>
  <cp:revision>2</cp:revision>
  <dcterms:created xsi:type="dcterms:W3CDTF">2013-01-27T09:14:16Z</dcterms:created>
  <dcterms:modified xsi:type="dcterms:W3CDTF">2025-11-26T16:20:06Z</dcterms:modified>
  <cp:category/>
</cp:coreProperties>
</file>