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'na adfywiad,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awr, fan hyn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awel newydd,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Dwi yn ei chlywed hi -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Rhywbeth gwirioneddol wych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Sy’n digwydd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Sain a glywaf fi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Helaethrwydd y glaw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Debyg bod rhyddid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Sain a glywaf fi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Helaethrwydd y glaw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Debyg bod darpariaeth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Cwmwl wela 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Mor drwm gan 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Debyg bod iachâd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Cwmwl wela 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Mor drwm gan 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Debyg bod llawenydd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Meddwl newydd, calon newydd, ffydd ffrès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Gen i win newydd, gair nawr,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Gen i rywbeth newydd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Cwmwl wela 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Mor drwm gan 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Debyg bod adfywiad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Cwmwl wela 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Mor drwm gan 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 ddaw iachawdwriaeth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awr aton ni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Sain a glywaf fi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Helaethrwydd y glaw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Debyg bod rhyddid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Sain a glywaf fi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Helaethrwydd y glaw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Debyg bod darpariaeth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398927" y="545487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 err="1"/>
              <a:t>Achos</a:t>
            </a:r>
            <a:r>
              <a:rPr dirty="0"/>
              <a:t> </a:t>
            </a:r>
            <a:r>
              <a:rPr dirty="0" err="1"/>
              <a:t>cwmwl</a:t>
            </a:r>
            <a:r>
              <a:rPr dirty="0"/>
              <a:t> </a:t>
            </a:r>
            <a:r>
              <a:rPr dirty="0" err="1"/>
              <a:t>wela</a:t>
            </a:r>
            <a:r>
              <a:rPr dirty="0"/>
              <a:t>  </a:t>
            </a:r>
            <a:r>
              <a:rPr dirty="0" err="1"/>
              <a:t>i</a:t>
            </a:r>
            <a:endParaRPr dirty="0"/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/>
              <a:t>Mor </a:t>
            </a:r>
            <a:r>
              <a:rPr dirty="0" err="1"/>
              <a:t>drwm</a:t>
            </a:r>
            <a:r>
              <a:rPr dirty="0"/>
              <a:t> </a:t>
            </a:r>
            <a:r>
              <a:rPr dirty="0" err="1"/>
              <a:t>gan</a:t>
            </a:r>
            <a:r>
              <a:rPr dirty="0"/>
              <a:t> 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 err="1"/>
              <a:t>Debyg</a:t>
            </a:r>
            <a:r>
              <a:rPr dirty="0"/>
              <a:t> bod </a:t>
            </a:r>
            <a:r>
              <a:rPr dirty="0" err="1"/>
              <a:t>iachâd</a:t>
            </a:r>
            <a:endParaRPr dirty="0"/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/>
              <a:t>Yn </a:t>
            </a:r>
            <a:r>
              <a:rPr dirty="0" err="1"/>
              <a:t>dod</a:t>
            </a:r>
            <a:r>
              <a:rPr dirty="0"/>
              <a:t> </a:t>
            </a:r>
            <a:r>
              <a:rPr dirty="0" err="1"/>
              <a:t>aton</a:t>
            </a:r>
            <a:r>
              <a:rPr dirty="0"/>
              <a:t> </a:t>
            </a:r>
            <a:r>
              <a:rPr dirty="0" err="1"/>
              <a:t>ni</a:t>
            </a:r>
            <a:endParaRPr dirty="0"/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 err="1"/>
              <a:t>Cwmwl</a:t>
            </a:r>
            <a:r>
              <a:rPr dirty="0"/>
              <a:t> </a:t>
            </a:r>
            <a:r>
              <a:rPr dirty="0" err="1"/>
              <a:t>wela</a:t>
            </a:r>
            <a:r>
              <a:rPr dirty="0"/>
              <a:t>  </a:t>
            </a:r>
            <a:r>
              <a:rPr dirty="0" err="1"/>
              <a:t>i</a:t>
            </a:r>
            <a:endParaRPr dirty="0"/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/>
              <a:t>Mor </a:t>
            </a:r>
            <a:r>
              <a:rPr dirty="0" err="1"/>
              <a:t>drwm</a:t>
            </a:r>
            <a:r>
              <a:rPr dirty="0"/>
              <a:t> </a:t>
            </a:r>
            <a:r>
              <a:rPr dirty="0" err="1"/>
              <a:t>gan</a:t>
            </a:r>
            <a:r>
              <a:rPr dirty="0"/>
              <a:t> 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 err="1"/>
              <a:t>Debyg</a:t>
            </a:r>
            <a:r>
              <a:rPr dirty="0"/>
              <a:t> bod </a:t>
            </a:r>
            <a:r>
              <a:rPr dirty="0" err="1"/>
              <a:t>llawenydd</a:t>
            </a:r>
            <a:endParaRPr dirty="0"/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/>
              <a:t>Yn </a:t>
            </a:r>
            <a:r>
              <a:rPr dirty="0" err="1"/>
              <a:t>dod</a:t>
            </a:r>
            <a:r>
              <a:rPr dirty="0"/>
              <a:t> </a:t>
            </a:r>
            <a:r>
              <a:rPr dirty="0" err="1"/>
              <a:t>aton</a:t>
            </a:r>
            <a:r>
              <a:rPr dirty="0"/>
              <a:t> </a:t>
            </a:r>
            <a:r>
              <a:rPr dirty="0" err="1"/>
              <a:t>ni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788166" y="5129048"/>
            <a:ext cx="409903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 err="1"/>
              <a:t>Rhywbeth</a:t>
            </a:r>
            <a:r>
              <a:rPr dirty="0"/>
              <a:t> Newydd / New Thing Coming (Dominique Jones, Joshua Holiday a Steven Furtick) • </a:t>
            </a:r>
            <a:r>
              <a:rPr dirty="0" err="1"/>
              <a:t>Cyfieithiad</a:t>
            </a:r>
            <a:r>
              <a:rPr dirty="0"/>
              <a:t> </a:t>
            </a:r>
            <a:r>
              <a:rPr dirty="0" err="1"/>
              <a:t>awdurdodedig</a:t>
            </a:r>
            <a:r>
              <a:rPr dirty="0"/>
              <a:t> Elise Gwilym ac Arwel E. Jones </a:t>
            </a:r>
            <a:endParaRPr lang="cy-GB" dirty="0"/>
          </a:p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/>
              <a:t> © Doejones20; Elevation Worship Publishing2; Music by Elevation Worship Publishing (</a:t>
            </a:r>
            <a:r>
              <a:rPr dirty="0" err="1"/>
              <a:t>Gwein</a:t>
            </a:r>
            <a:r>
              <a:rPr dirty="0"/>
              <a:t>. Essential Music Publishing LLC)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'na wahaniaeth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Tu fewn imi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Mae’n broffwydoliaeth,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Mwy na ’nheimlad i -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Rhywbeth gwirioneddol gryf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Sy’n digwydd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Twyllwch plyga lawr i'r dydd,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Mynydd symud o fy ffordd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fy noe dwi'n torri'n rhydd,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Unrhyw gawr sydd o fy mlaen,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fy ffydd yn fwy na ti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Creda fi pan dw i'n deud,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'na eneiniad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I ddistrywio'r iau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Dwêd wrth gadarnle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‘Rhaid iti ’ngollwng i’ -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Rhywbeth gwirioneddol gryf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Sy’n digwydd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yma ryddid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Na phrofais i erioed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Mas o'r cysgodion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llifo droston ni -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Rhywbeth gwirioneddol gryf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Sy’n digwydd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Twyllwch plyga lawr i'r dydd,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Mynydd symud o fy ffordd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fy noe dwi'n torri'n rhydd,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Unrhyw gawr sydd o fy mlaen,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fy ffydd yn fwy na ti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Creda fi pan dw i'n deud,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gen i rywbeth newydd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Cwmwl wela 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Mor drwm gan 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Debyg bod adfywiad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dod aton ni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Cwmwl wela 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Mor drwm gan law –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 ddaw iachawdwriaeth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awr aton ni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480</Words>
  <Application>Microsoft Macintosh PowerPoint</Application>
  <PresentationFormat>Custom</PresentationFormat>
  <Paragraphs>103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Menna Machreth</cp:lastModifiedBy>
  <cp:revision>2</cp:revision>
  <dcterms:created xsi:type="dcterms:W3CDTF">2013-01-27T09:14:16Z</dcterms:created>
  <dcterms:modified xsi:type="dcterms:W3CDTF">2025-11-26T16:05:29Z</dcterms:modified>
  <cp:category/>
</cp:coreProperties>
</file>