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0"/>
            <a:ext cx="11430000" cy="3657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Addolwn di, O Arglwydd,</a:t>
            </a:r>
            <a:br/>
            <a:r>
              <a:t>Mor fawr wyt ti ein Duw;</a:t>
            </a:r>
            <a:br/>
            <a:r>
              <a:t>Fe greaist ti y cyfan</a:t>
            </a:r>
            <a:br/>
            <a:r>
              <a:t>A charu popeth byw.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0"/>
            <a:ext cx="11430000" cy="3657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Fe’th folwn di, O Arglwydd</a:t>
            </a:r>
            <a:br/>
            <a:r>
              <a:t>Am Iesu a ddaeth i’n byd</a:t>
            </a:r>
            <a:br/>
            <a:r>
              <a:t>I ddangos dy drugaredd</a:t>
            </a:r>
            <a:br/>
            <a:r>
              <a:t>A’n caru ni i gyd.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0"/>
            <a:ext cx="11430000" cy="3657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Diolch i ti, O Arglwydd,</a:t>
            </a:r>
            <a:br/>
            <a:r>
              <a:t>Am gymorth d’Ysbryd di</a:t>
            </a:r>
            <a:br/>
            <a:r>
              <a:t>I’n harwain yn ein bywyd</a:t>
            </a:r>
            <a:br/>
            <a:r>
              <a:t>O rannu’th gariad di.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0"/>
            <a:ext cx="11430000" cy="36576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derbyn di, ein Harglwydd,</a:t>
            </a:r>
            <a:br/>
            <a:r>
              <a:t>Ein mawl a’n diolch ni,</a:t>
            </a:r>
            <a:br/>
            <a:r>
              <a:t>A boed i’n bywyd ninnau</a:t>
            </a:r>
            <a:br/>
            <a:r>
              <a:t>Roi clod i’th enw di.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5212080"/>
            <a:ext cx="4572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B4B4B4"/>
                </a:solidFill>
              </a:defRPr>
            </a:pPr>
            <a:r>
              <a:t>Addolwn di, O Arglwydd • Delyth Wyn • Tôn: Laur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