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Annwyl Iesu, diolch i ti,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daethost lawr o’r nefoedd fry;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ar y ddaear buost yn byw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bywyd llawn o gariad Duw.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Annwyl Iesu, diolch i ti,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buost farw drosof fi;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trwy dy farw a dy fyw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ti a rennaist gariad Duw.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Annwyl Iesu, diolch i ti,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nôl yn fyw y daethost ti;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ni all un peth yn fy myw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rwystro dim ar gariad Duw.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Annwyl Iesu, diolch i ti,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ti yw’r Iôr a’m Mrenin i;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rhoddaist bwrpas i fy myw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sef i rannu cariad Duw.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97880" y="5715000"/>
            <a:ext cx="58064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>
                <a:solidFill>
                  <a:srgbClr val="FFFFFF"/>
                </a:solidFill>
                <a:latin typeface="Calibri"/>
              </a:rPr>
              <a:t>Annwyl Iesu, diolch i ti</a:t>
            </a:r>
            <a:br/>
            <a:r>
              <a:rPr sz="700">
                <a:solidFill>
                  <a:srgbClr val="FFFFFF"/>
                </a:solidFill>
                <a:latin typeface="Calibri"/>
              </a:rPr>
              <a:t>Delyth Wyn</a:t>
            </a:r>
            <a:br/>
            <a:r>
              <a:rPr sz="700">
                <a:solidFill>
                  <a:srgbClr val="FFFFFF"/>
                </a:solidFill>
                <a:latin typeface="Calibri"/>
              </a:rPr>
              <a:t>Defnyddiwyd gyda chaniatâd.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