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Am fy einioes i</a:t>
            </a:r>
            <a:br/>
            <a:r>
              <a:t>Am gael bara’r dydd</a:t>
            </a:r>
            <a:br/>
            <a:r>
              <a:t>Pwysaf arnat Ti</a:t>
            </a:r>
            <a:br/>
            <a:r>
              <a:t>Pwysaf arnat Ti</a:t>
            </a:r>
            <a:br/>
            <a:br/>
            <a:r>
              <a:t>Am gael gweld y wawr</a:t>
            </a:r>
            <a:br/>
            <a:r>
              <a:t>Am fy nghwsg liw nos</a:t>
            </a:r>
            <a:br/>
            <a:r>
              <a:t>Pwysaf arnat Ti</a:t>
            </a:r>
            <a:br/>
            <a:r>
              <a:t>Pwysaf arnat Ti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Ti’r gwirionedd, y bywyd a’r ffordd</a:t>
            </a:r>
            <a:br/>
            <a:r>
              <a:t>Ti, y ffynnon na aiff byth yn wag</a:t>
            </a:r>
            <a:br/>
            <a:r>
              <a:t>Ti’r winwydden, mi ynot Ti</a:t>
            </a:r>
            <a:br/>
            <a:r>
              <a:t>Tynn fi’n nes i aros ynot Ti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Lle mae d’Ysbryd Di</a:t>
            </a:r>
            <a:br/>
            <a:r>
              <a:t>Yn fy arwain i</a:t>
            </a:r>
            <a:br/>
            <a:r>
              <a:t>Pwysaf arnat Ti</a:t>
            </a:r>
            <a:br/>
            <a:r>
              <a:t>Pwysaf arnat Ti</a:t>
            </a:r>
            <a:br/>
            <a:br/>
            <a:r>
              <a:t>Am y brwydrau ddaw</a:t>
            </a:r>
            <a:br/>
            <a:r>
              <a:t>(A) oresgynnaf i</a:t>
            </a:r>
            <a:br/>
            <a:r>
              <a:t>Pwysaf arnat Ti</a:t>
            </a:r>
            <a:br/>
            <a:r>
              <a:t>Pwysaf arnat Ti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Ti’r gwirionedd, y bywyd a’r ffordd</a:t>
            </a:r>
            <a:br/>
            <a:r>
              <a:t>Ti, y ffynnon na aiff byth yn wag</a:t>
            </a:r>
            <a:br/>
            <a:r>
              <a:t>Ti’r winwydden, mi ynot Ti</a:t>
            </a:r>
            <a:br/>
            <a:r>
              <a:t>Tynn fi’n nes i aros ynot Ti</a:t>
            </a:r>
            <a:br/>
            <a:br/>
            <a:r>
              <a:t>Bydd fy nerth, fy nghân yn y nos</a:t>
            </a:r>
            <a:br/>
            <a:r>
              <a:t>Bydd fy nhrysor, fy ngwobr i</a:t>
            </a:r>
            <a:br/>
            <a:r>
              <a:t>Nawr am byth, rwy’n perthyn i Ti</a:t>
            </a:r>
            <a:br/>
            <a:r>
              <a:t>Tynn fi’n nes i aros ynot Ti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Pan fydd angau’n dod</a:t>
            </a:r>
            <a:br/>
            <a:r>
              <a:t>I’m gorffwystra i</a:t>
            </a:r>
            <a:br/>
            <a:r>
              <a:t>Pwysaf arnat Ti</a:t>
            </a:r>
            <a:br/>
            <a:r>
              <a:t>Pwysaf arnat Ti</a:t>
            </a:r>
            <a:br/>
            <a:br/>
            <a:r>
              <a:t>Am gael byw am byth</a:t>
            </a:r>
            <a:br/>
            <a:r>
              <a:t>Esgyn fry yng Nghrist</a:t>
            </a:r>
            <a:br/>
            <a:r>
              <a:t>Pwysaf arnat Ti</a:t>
            </a:r>
            <a:br/>
            <a:r>
              <a:t>Pwysaf arnat Ti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Ti’r gwirionedd, y bywyd a’r ffordd</a:t>
            </a:r>
            <a:br/>
            <a:r>
              <a:t>Ti, y ffynnon na aiff byth yn wag</a:t>
            </a:r>
            <a:br/>
            <a:r>
              <a:t>Ti’r winwydden, mi ynot Ti</a:t>
            </a:r>
            <a:br/>
            <a:r>
              <a:t>Tynn fi’n nes i aros ynot Ti</a:t>
            </a:r>
            <a:br/>
            <a:br/>
            <a:r>
              <a:t>Bydd fy nerth, fy nghân yn y nos</a:t>
            </a:r>
            <a:br/>
            <a:r>
              <a:t>Bydd fy nhrysor, fy ngwobr i</a:t>
            </a:r>
            <a:br/>
            <a:r>
              <a:t>Nawr am byth, rwy’n perthyn i Ti</a:t>
            </a:r>
            <a:br/>
            <a:r>
              <a:t>Tynn fi’n nes i aros ynot Ti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365760" y="457200"/>
            <a:ext cx="11430000" cy="5303520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>
              <a:defRPr sz="4000">
                <a:solidFill>
                  <a:srgbClr val="FFFFFF"/>
                </a:solidFill>
              </a:defRPr>
            </a:pPr>
            <a:r>
              <a:t>O wnei Di ‘nysgu</a:t>
            </a:r>
            <a:br/>
            <a:r>
              <a:t>Nawr i aros ynot Ti</a:t>
            </a:r>
            <a:br/>
            <a:br/>
            <a:r>
              <a:t>Pwysaf arnat Ti</a:t>
            </a:r>
            <a:br/>
            <a:r>
              <a:t>Pwysaf arnat Ti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754880" y="4389120"/>
            <a:ext cx="6675120" cy="1828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r">
              <a:defRPr sz="800">
                <a:solidFill>
                  <a:srgbClr val="B4B4B4"/>
                </a:solidFill>
              </a:defRPr>
            </a:pPr>
            <a:r>
              <a:t>Aros</a:t>
            </a:r>
            <a:br/>
            <a:r>
              <a:t>Abide (Aaron Williams, Aaron Keyes, Jake Fauber)</a:t>
            </a:r>
            <a:br/>
            <a:r>
              <a:t>Cyfieithiad awdurdodedig Arwel E. Jones</a:t>
            </a:r>
            <a:br/>
            <a:r>
              <a:t>© 2021 Integrity Worship Music (ASCAP), Aaronwilliamsmusic (ASCAP),</a:t>
            </a:r>
            <a:br/>
            <a:r>
              <a:t>WellWithYouMusic (ASCAP)</a:t>
            </a:r>
            <a:br/>
            <a:r>
              <a:t>(gweinyddir y cyfan gan IntegratedRights.com)</a:t>
            </a:r>
            <a:br/>
            <a:r>
              <a:t>CCLI licence required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