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Boed i’r cwbl dwi’n ddweud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a’m meddyliau i gyd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blesio Ti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blesio Ti, Iesu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Boed i bopeth a wnaf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a’r gwirionedd o’m mlaen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Ddweud am neb ond Tydi, Iesu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Wel, dyma beth sydd wrth fy modd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 mi gael byw fel un sydd wastad wrth Dy fodd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 roddaf i bob dim i Ti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Gan ildio popeth sydd gen i a’th ddilyn Di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Dy ddilyn Di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Arglwydd, bydd fy ngwelediad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Iôr, wnei di f’arwain 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Bydd fy ngobaith, fy mywyd a’m ffordd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Nid er mwyn ceisio cyfoeth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Na chael clodydd y byd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Dim ond Ti fydd yn frenin fy mod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Fe’th ddilynaf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Fe’th ddilynaf Di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Fe’th ddilynaf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Fe’th ddilynaf Di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Wel, dyma beth sydd wrth fy modd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 mi gael byw fel un sydd wastad wrth Dy fodd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 roddaf i bob dim i Ti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Gan ildio popeth sydd gen i a’th ddilyn Di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Dy ddilyn Di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7880" y="5715000"/>
            <a:ext cx="58064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>
                <a:solidFill>
                  <a:srgbClr val="FFFFFF"/>
                </a:solidFill>
                <a:latin typeface="Calibri"/>
              </a:rPr>
              <a:t>Boed i’r cwbl dwi’n ddweud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May the words of my mouth (Tim Hughes a Rob Hill)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Cyfieithiad awdurdodedig Arwel E Jones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Hawlfraint © 2000 Thankyou Music Ltd (Gwein. Integrity Music Ltd)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