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Yma nawr, dy bresenoldeb di</a:t>
            </a:r>
            <a:br/>
            <a:r>
              <a:t>Addolaf di, addolaf di</a:t>
            </a:r>
            <a:br/>
            <a:br/>
            <a:r>
              <a:t>Yma nawr, yn gweithio ynof fi</a:t>
            </a:r>
            <a:br/>
            <a:r>
              <a:t>Addolaf di, addolaf di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Rwyt ti’n Creu llwybrau, cadw addunedau,</a:t>
            </a:r>
            <a:br/>
            <a:r>
              <a:t>Gŵr y gwyrthiau</a:t>
            </a:r>
            <a:br/>
            <a:r>
              <a:t>Golau’n y t’wyllwch, fy Nuw,</a:t>
            </a:r>
            <a:br/>
            <a:r>
              <a:t>dyna pwy wyt 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Yma nawr, dy gyffyrddiad di</a:t>
            </a:r>
            <a:br/>
            <a:r>
              <a:t>Addolaf di, addolaf di</a:t>
            </a:r>
            <a:br/>
            <a:br/>
            <a:r>
              <a:t>Yma nawr, iachau’n calonnau ni</a:t>
            </a:r>
            <a:br/>
            <a:r>
              <a:t>Addolaf di, addolaf di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Rwyt ti’n Creu llwybrau, cadw addunedau,</a:t>
            </a:r>
            <a:br/>
            <a:r>
              <a:t>Gŵr y gwyrthiau</a:t>
            </a:r>
            <a:br/>
            <a:r>
              <a:t>Golau’n y t’wyllwch, fy Nuw,</a:t>
            </a:r>
            <a:br/>
            <a:r>
              <a:t>dyna pwy wyt 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Yma nawr, ti’n newid ’mywyd i</a:t>
            </a:r>
            <a:br/>
            <a:r>
              <a:t>Addolaf di, addolaf di</a:t>
            </a:r>
            <a:br/>
            <a:br/>
            <a:r>
              <a:t>Yma nawr, yn puro ’nghalon ddu</a:t>
            </a:r>
            <a:br/>
            <a:r>
              <a:t>Addolaf di, addolaf di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Dyna pwy wyt ti</a:t>
            </a:r>
            <a:br/>
            <a:r>
              <a:t>Dyna pwy wyt ti</a:t>
            </a:r>
            <a:br/>
            <a:r>
              <a:t>Dyna pwy wyt ti</a:t>
            </a:r>
            <a:br/>
            <a:r>
              <a:t>Dyna pwy wyt 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Fe sychi ddagrau lu</a:t>
            </a:r>
            <a:br/>
            <a:r>
              <a:t>A phuro ’nghalon i</a:t>
            </a:r>
            <a:br/>
            <a:r>
              <a:t>Ti yw’r ateb i bob dim, Iesu</a:t>
            </a:r>
            <a:br/>
            <a:br/>
            <a:r>
              <a:t>Fe sychi ddagrau lu</a:t>
            </a:r>
            <a:br/>
            <a:r>
              <a:t>A phuro ’nghalon i</a:t>
            </a:r>
            <a:br/>
            <a:r>
              <a:t>Ti yw’r ateb i bob dim,</a:t>
            </a:r>
            <a:br/>
            <a:r>
              <a:t>i bob dim, Iesu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Rwyt ti’n Creu llwybrau, cadw addunedau,</a:t>
            </a:r>
            <a:br/>
            <a:r>
              <a:t>Gŵr y gwyrthiau</a:t>
            </a:r>
            <a:br/>
            <a:r>
              <a:t>Golau’n y t’wyllwch, fy Nuw,</a:t>
            </a:r>
            <a:br/>
            <a:r>
              <a:t>dyna pwy wyt 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46320" y="4389120"/>
            <a:ext cx="640080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Creu llwybrau</a:t>
            </a:r>
            <a:br/>
            <a:r>
              <a:t>Waymaker (Osinachi Kalu Okoro Egbu)</a:t>
            </a:r>
            <a:br/>
            <a:r>
              <a:t>Cyfieithiad awdurdodedig</a:t>
            </a:r>
            <a:br/>
            <a:r>
              <a:t>Steffan Morris, Rhys Hughes a Meirion Morris</a:t>
            </a:r>
            <a:br/>
            <a:r>
              <a:t>© 2016 Integrity Music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