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Duw cyfiawnder Gwaredwr pawb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Ddaeth i achub y tlodion a’r gwan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Dewis wnaeth i weini’n fwyn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Byw i fwydo’r llwglyd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Sefyll gyda’r drylliog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ein blaenau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Nid dim ond i ganu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Cymell ni i weithio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7880" y="5715000"/>
            <a:ext cx="58064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>
                <a:solidFill>
                  <a:srgbClr val="FFFFFF"/>
                </a:solidFill>
                <a:latin typeface="Calibri"/>
              </a:rPr>
              <a:t>Duw cyfiawnder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God of Justice (Tim Hughes)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Cyfieithiad awdurdodedig Delyth Wyn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Hawlfraint © 2004 Thankyou Music Ltd(Gwein. Integrity Music Ltd)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Iesu, gelwaist arnom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Rhoddaist ti yn rhad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rhad fe roddwn ni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Byw i fwydo’r llwglyd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Sefyll gyda’r drylliog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ein blaenau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Nid dim ond i ganu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Cymell ni i weithio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Gweithio’n gyfiawn o ddydd i ddydd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Rhoi trugaredd Iesu ar waith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Rhodio’n wylaidd gyda thi Dduw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Ti ddangosaist beth fynni di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Rhoddaist ti yn rhad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rhad fe roddwn ni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Llanw ni ac anfon ni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Llanw ni ac anfon ni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Llanw ni ac anfon ni, Iôr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Gweithio’n gyfiawn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Rhoi trugaredd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mynd, mae’n rhaid mynd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 llwglyd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At y drylliog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Mae’n rhaid mynd, mae’n rhaid mynd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