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Ti grëwr a chynhaliwr mawr y byd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Fe ddaethost, Fab y Dyn, i’n byd i fyw;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Mewn baban bach daeth cynllun Duw ynghyd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Gan ddangos inni ras a chariad Duw.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Rhyfeddu wnawn – buost farw drosom ni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Yn aberth drud, a ninnau’n haeddu dim;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Erioed ni welwyd cariad fel d’un di,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Yn dawel dioddefaist gosbi llym.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Ond byw yr wyt, fe ddathlwn ninnau’n awr,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Yn ôl o’r bedd y doist o farw’n fyw;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Dangosaist rym y Tad, ein Harglwydd mawr,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 chynnig cymod rhyngom ni a Duw.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02920" y="411480"/>
            <a:ext cx="11201400" cy="571500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O Iesu Grist, dyrchafu d’enw wnawn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Gan dystio i dy ras tuag atom ni: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I’th wasanaethu di fe rown bob dawn,</a:t>
            </a:r>
          </a:p>
          <a:p>
            <a:pPr algn="ctr"/>
            <a:r>
              <a:rPr sz="4000">
                <a:solidFill>
                  <a:srgbClr val="FFFFFF"/>
                </a:solidFill>
                <a:latin typeface="Calibri"/>
              </a:rPr>
              <a:t>A boed i’r clod a’r mawl fod byth i ti.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897880" y="5715000"/>
            <a:ext cx="5806440" cy="960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700">
                <a:solidFill>
                  <a:srgbClr val="FFFFFF"/>
                </a:solidFill>
                <a:latin typeface="Calibri"/>
              </a:rPr>
              <a:t>Emyn y Pasg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Delyth Wyn</a:t>
            </a:r>
            <a:br/>
            <a:r>
              <a:rPr sz="700">
                <a:solidFill>
                  <a:srgbClr val="FFFFFF"/>
                </a:solidFill>
                <a:latin typeface="Calibri"/>
              </a:rPr>
              <a:t>Defnyddiwyd gyda chaniatâd.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