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Â ffydd yn bell i ffwrdd, dwi’m yn dy weld di</a:t>
            </a:r>
            <a:br/>
            <a:r>
              <a:t>A phethau drylliog byd yn ‘nal i’n gaeth</a:t>
            </a:r>
            <a:br/>
            <a:r>
              <a:t>Mae’r poen yn gwrthod mynd ac ofn cysgodion</a:t>
            </a:r>
            <a:br/>
            <a:r>
              <a:t>Ac mae ’ngobaith a’m llawenydd i ar chwâl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 saif y groes</a:t>
            </a:r>
            <a:br/>
            <a:r>
              <a:t>Ac mae’th gariad yn dragwyddol</a:t>
            </a:r>
            <a:br/>
            <a:r>
              <a:t>Mewn gofid rwyf yn cofio y saif y groes</a:t>
            </a:r>
            <a:br/>
            <a:r>
              <a:t>Fe saif y groes, yn trechu y tywyllwch</a:t>
            </a:r>
            <a:br/>
            <a:r>
              <a:t>Atgoffa ni, ym mhopeth, fe saif y groes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Pan mae’r cnawd yn ildio’i bechod, rwy’n dorredig</a:t>
            </a:r>
            <a:br/>
            <a:r>
              <a:t>Pan rwy’n suddo mewn cywilydd ac mewn gwarth</a:t>
            </a:r>
            <a:br/>
            <a:r>
              <a:t>Pan rwyf isio ffoi a chuddio, rwyt yn chwilio</a:t>
            </a:r>
            <a:br/>
            <a:r>
              <a:t>Yn dy gariad, Ti’n fy ngheisio, mi a wn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 saif y groes</a:t>
            </a:r>
            <a:br/>
            <a:r>
              <a:t>Ac mae’th gariad yn dragwyddol</a:t>
            </a:r>
            <a:br/>
            <a:r>
              <a:t>Mewn gofid rwyf yn cofio y saif y groes</a:t>
            </a:r>
            <a:br/>
            <a:r>
              <a:t>Fe saif y groes, yn trechu y tywyllwch</a:t>
            </a:r>
            <a:br/>
            <a:r>
              <a:t>Atgoffa ni, ym mhopeth, fe saif y groes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S’dim pechod nac euogrwydd nawr</a:t>
            </a:r>
            <a:br/>
            <a:r>
              <a:t>I’w osod ar y groes drachefn</a:t>
            </a:r>
            <a:br/>
            <a:r>
              <a:t>S’dim angen mwy, y fuddugoliaeth</a:t>
            </a:r>
            <a:br/>
            <a:r>
              <a:t>ddaeth i ni ar Galfarî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 saif y groes</a:t>
            </a:r>
            <a:br/>
            <a:r>
              <a:t>Ac mae’th gariad yn dragwyddol</a:t>
            </a:r>
            <a:br/>
            <a:r>
              <a:t>Mewn gofid rwyf yn cofio y saif y groes</a:t>
            </a:r>
            <a:br/>
            <a:r>
              <a:t>Fe saif y groes, yn trechu y tywyllwch</a:t>
            </a:r>
            <a:br/>
            <a:r>
              <a:t>Atgoffa ni, ym mhopeth, fe saif y groes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S’dim pechod nac euogrwydd nawr</a:t>
            </a:r>
            <a:br/>
            <a:r>
              <a:t>I’w osod ar y groes drachefn</a:t>
            </a:r>
            <a:br/>
            <a:r>
              <a:t>S’dim angen mwy, y fuddugoliaeth</a:t>
            </a:r>
            <a:br/>
            <a:r>
              <a:t>ddaeth i ni ar Galfarî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4389120"/>
            <a:ext cx="676656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Fe saif y groes</a:t>
            </a:r>
            <a:br/>
            <a:r>
              <a:t>The cross still stands (Bobby Smith, Jordan Watts &amp; Spencer Roth)</a:t>
            </a:r>
            <a:br/>
            <a:r>
              <a:t>Cyfieithiad awdurdodedig Arwel E Jones</a:t>
            </a:r>
            <a:br/>
            <a:r>
              <a:t>© 2017 Johnson Ferry Worship</a:t>
            </a:r>
            <a:br/>
            <a:r>
              <a:t>(Gwein. Johnson Ferry Baptist Church, Inc.)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