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65760"/>
            <a:ext cx="11430000" cy="5394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Duw’r dechreuadau a diwedd pob dim</a:t>
            </a:r>
            <a:br/>
            <a:r>
              <a:t>Agor fy llygaid i ddirnad dy waith</a:t>
            </a:r>
            <a:br/>
            <a:r>
              <a:t>Mae ym mhob un dim</a:t>
            </a:r>
            <a:br/>
            <a:r>
              <a:t>Mae ym mhob un dim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65760"/>
            <a:ext cx="11430000" cy="5394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Duw yn y rhuthro a Duw yn yr hoe</a:t>
            </a:r>
            <a:br/>
            <a:r>
              <a:t>Rwyf am dy ddilyn lle byddi yn dweud</a:t>
            </a:r>
            <a:br/>
            <a:r>
              <a:t>Rwyt Ti ym mhob dim</a:t>
            </a:r>
            <a:br/>
            <a:r>
              <a:t>Rwyt Ti ym mhob dim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65760"/>
            <a:ext cx="11430000" cy="5394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Hwn yw y dydd a wnest Ti</a:t>
            </a:r>
            <a:br/>
            <a:r>
              <a:t>Fe fentraf yn awr yn dy ras</a:t>
            </a:r>
            <a:br/>
            <a:r>
              <a:t>Hwn yw y bywyd a roddaist Ti</a:t>
            </a:r>
            <a:br/>
            <a:r>
              <a:t>O rwyf am ddal gafael, O rwyf am ddal gafael</a:t>
            </a:r>
            <a:br/>
            <a:br/>
            <a:r>
              <a:t>Hwn yw y dydd a wnest Ti</a:t>
            </a:r>
            <a:br/>
            <a:r>
              <a:t>Boed i holl waith fy nwylo rhoi clod</a:t>
            </a:r>
            <a:br/>
            <a:r>
              <a:t>Hwn yw y bywyd a roddaist Ti</a:t>
            </a:r>
            <a:br/>
            <a:r>
              <a:t>Ac rwyf i am redeg, O rwyf i am redeg y ras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65760"/>
            <a:ext cx="11430000" cy="5394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Rho i mi ddewrder i gerdded dy ffyrdd</a:t>
            </a:r>
            <a:br/>
            <a:r>
              <a:t>Gobaith yfory a bara i’r dydd</a:t>
            </a:r>
            <a:br/>
            <a:r>
              <a:t>Gwnaer d’ewyllys Di</a:t>
            </a:r>
            <a:br/>
            <a:r>
              <a:t>Doed dy deyrnas Di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65760"/>
            <a:ext cx="11430000" cy="5394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Duw yn fy ysgol</a:t>
            </a:r>
            <a:br/>
            <a:r>
              <a:t>Duw yn fy ngwaith</a:t>
            </a:r>
            <a:br/>
            <a:r>
              <a:t>Duw yn fy nghartref a phan rwyf ar daith</a:t>
            </a:r>
            <a:br/>
            <a:r>
              <a:t>Duw wrth gymudo</a:t>
            </a:r>
            <a:br/>
            <a:r>
              <a:t>Duw ar y trên</a:t>
            </a:r>
            <a:br/>
            <a:r>
              <a:t>Ynot yr ydym yn byw ac yn bod</a:t>
            </a:r>
            <a:br/>
            <a:br/>
            <a:r>
              <a:t>Duw yn yr heddwch</a:t>
            </a:r>
            <a:br/>
            <a:r>
              <a:t>Duw yn y gad</a:t>
            </a:r>
            <a:br/>
            <a:r>
              <a:t>Duw yn y bore a drwodd i’r nos</a:t>
            </a:r>
            <a:br/>
            <a:r>
              <a:t>Duw yn ein haros</a:t>
            </a:r>
            <a:br/>
            <a:r>
              <a:t>Duw pan ar frys</a:t>
            </a:r>
            <a:br/>
            <a:r>
              <a:t>Pob peth ym mhob man fydd nawr er dy fwyn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65760"/>
            <a:ext cx="11430000" cy="5394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Fe ei di o ‘mlaen i a tu ôl fi</a:t>
            </a:r>
            <a:br/>
            <a:r>
              <a:t>Fe fyddi Di yno yn dy gariad</a:t>
            </a:r>
            <a:br/>
            <a:br/>
            <a:r>
              <a:t>Fe ei di o ‘mlaen i a tu ôl fi</a:t>
            </a:r>
            <a:br/>
            <a:r>
              <a:t>Fe fyddi Di yno yn dy gariad</a:t>
            </a:r>
            <a:br/>
            <a:br/>
            <a:r>
              <a:t>Fe ei di o ‘mlaen i a tu ôl fi</a:t>
            </a:r>
            <a:br/>
            <a:r>
              <a:t>Fe fyddi Di yno yn dy gariad</a:t>
            </a:r>
            <a:br/>
            <a:br/>
            <a:r>
              <a:t>Fe ei di o ‘mlaen i a tu ôl fi</a:t>
            </a:r>
            <a:br/>
            <a:r>
              <a:t>Fe fyddi Di yno yn dy gariad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06240" y="4297680"/>
            <a:ext cx="713232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B4B4B4"/>
                </a:solidFill>
              </a:defRPr>
            </a:pPr>
            <a:r>
              <a:t>Hwn yw y dydd</a:t>
            </a:r>
            <a:br/>
            <a:r>
              <a:t>This is the day (Joel Payne, Laura Farrar a Phillipa Hanna)</a:t>
            </a:r>
            <a:br/>
            <a:r>
              <a:t>Cyfieithiad awdurdodedig Arwel E Jones a Thora Tenbrink</a:t>
            </a:r>
            <a:br/>
            <a:r>
              <a:t>© 2025 Integrity Music; ChurchSongs.co.uk</a:t>
            </a:r>
            <a:br/>
            <a:r>
              <a:t>(Gwein. Integrity Music Ltd, Jubilate Hymns Ltd)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