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11247120" cy="4572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Iôr, rwy’n dod, cyffesaf i</a:t>
            </a:r>
            <a:br/>
            <a:r>
              <a:t>a phlygu yn d’orffwystra Di</a:t>
            </a:r>
            <a:br/>
            <a:r>
              <a:t>Hebot Ti, rwyf i ar chwâl</a:t>
            </a:r>
            <a:br/>
            <a:r>
              <a:t>Ti yw bugail fy nghalon wan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11247120" cy="4572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Iôr, mae D’eisiau, O mae D’eisiau</a:t>
            </a:r>
            <a:br/>
            <a:r>
              <a:t>Bob awr mae arnaf D’eisiau</a:t>
            </a:r>
            <a:br/>
            <a:r>
              <a:t>F’amddiffyn triw, ‘nghyfiawnder gwiw</a:t>
            </a:r>
            <a:br/>
            <a:r>
              <a:t>O Dduw, mae Dy eisiau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11247120" cy="4572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Mae’th ras yn fwy na ‘mhechod i</a:t>
            </a:r>
            <a:br/>
            <a:r>
              <a:t>A lle mae gras, fe fyddi Di</a:t>
            </a:r>
            <a:br/>
            <a:r>
              <a:t>A lle rwyt Ti, rwyf innau’n rhydd</a:t>
            </a:r>
            <a:br/>
            <a:r>
              <a:t>Sancteiddrwydd yw Crist ynof fi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11247120" cy="4572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boed i ‘nghân gael codi fry</a:t>
            </a:r>
            <a:br/>
            <a:r>
              <a:t>Pan ddaw temtiad i fy rhan</a:t>
            </a:r>
            <a:br/>
            <a:r>
              <a:t>A phan rwy’n llithro, pwysaf arnat Ti</a:t>
            </a:r>
            <a:br/>
            <a:r>
              <a:t>Iesu, ‘ngobaith i a’m nerth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11247120" cy="4572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Iôr, mae D’eisiau, O mae D’eisiau</a:t>
            </a:r>
            <a:br/>
            <a:r>
              <a:t>Bob awr mae arnaf D’eisiau</a:t>
            </a:r>
            <a:br/>
            <a:r>
              <a:t>F’amddiffyn triw, ‘nghyfiawnder gwiw</a:t>
            </a:r>
            <a:br/>
            <a:r>
              <a:t>O Dduw, mae Dy eisiau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11247120" cy="4572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F’amddiffyn triw, ‘nghyfiawnder gwiw</a:t>
            </a:r>
            <a:br/>
            <a:r>
              <a:t>O Dduw, rwyf Dy eisiau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64226" y="5120640"/>
            <a:ext cx="9240094" cy="8617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 err="1"/>
              <a:t>Iôr</a:t>
            </a:r>
            <a:r>
              <a:rPr lang="en-GB" dirty="0"/>
              <a:t>,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D’eisiau</a:t>
            </a:r>
            <a:endParaRPr lang="en-GB" dirty="0"/>
          </a:p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/>
              <a:t>Lord, I Need You (Christy Nockels, Daniel Carson, Jesse Reeves, Kristian Stanfill a Matt Maher)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 err="1"/>
              <a:t>Cyfieithiad</a:t>
            </a:r>
            <a:r>
              <a:rPr lang="en-GB" dirty="0"/>
              <a:t> </a:t>
            </a:r>
            <a:r>
              <a:rPr lang="en-GB" dirty="0" err="1"/>
              <a:t>awdurdodedig</a:t>
            </a:r>
            <a:r>
              <a:rPr lang="en-GB" dirty="0"/>
              <a:t> Arwel E. Jones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r>
              <a:rPr lang="en-GB" dirty="0"/>
              <a:t>© 2011 </a:t>
            </a:r>
            <a:r>
              <a:rPr lang="en-GB" dirty="0" err="1"/>
              <a:t>sixsteps</a:t>
            </a:r>
            <a:r>
              <a:rPr lang="en-GB" dirty="0"/>
              <a:t> Music; Sweater Weather Music; </a:t>
            </a:r>
            <a:r>
              <a:rPr lang="en-GB" dirty="0" err="1"/>
              <a:t>worshiptogether.com</a:t>
            </a:r>
            <a:r>
              <a:rPr lang="en-GB" dirty="0"/>
              <a:t> songs; Thankyou Music Ltd; Valley Of Songs Music (</a:t>
            </a:r>
            <a:r>
              <a:rPr lang="en-GB" dirty="0" err="1"/>
              <a:t>Gwein</a:t>
            </a:r>
            <a:r>
              <a:rPr lang="en-GB" dirty="0"/>
              <a:t>. Capitol CMG Publishing, Integrity Music Ltd)</a:t>
            </a:r>
          </a:p>
          <a:p>
            <a:pPr algn="r">
              <a:defRPr sz="1000">
                <a:solidFill>
                  <a:srgbClr val="B4B4B4"/>
                </a:solidFill>
              </a:defRPr>
            </a:pPr>
            <a:endParaRPr lang="en-GB" dirty="0" err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225</Words>
  <Application>Microsoft Macintosh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2026-06-10T15:12:48Z</dcterms:modified>
  <cp:category/>
</cp:coreProperties>
</file>