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Nid oedd yno dawel nos</a:t>
            </a:r>
            <a:br/>
            <a:r>
              <a:t>Roedd ‘na waed ar y llawr</a:t>
            </a:r>
            <a:br/>
            <a:r>
              <a:t>Roedd eu hwylo hithau’n gry’</a:t>
            </a:r>
            <a:br/>
            <a:r>
              <a:t>Yn y strydoedd tywyll du</a:t>
            </a:r>
            <a:br/>
            <a:r>
              <a:t>Yn nhref Dafydd cyn y wawr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Doedd y stabal ddim yn lân</a:t>
            </a:r>
            <a:br/>
            <a:r>
              <a:t>A phob stryd yn teimlo’n oer</a:t>
            </a:r>
            <a:br/>
            <a:r>
              <a:t>Dyma'r raslon forwyn Fair</a:t>
            </a:r>
            <a:br/>
            <a:r>
              <a:t>Yn ei dagrau yn y gwair</a:t>
            </a:r>
            <a:br/>
            <a:r>
              <a:t>A dim mam i fod wrth law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Yn yr esgor a’r boen</a:t>
            </a:r>
            <a:br/>
            <a:r>
              <a:t>Ac yng nghanol oerfel nos</a:t>
            </a:r>
            <a:br/>
            <a:r>
              <a:t>Ond, yn y twyllwch, gwyddai hon</a:t>
            </a:r>
            <a:br/>
            <a:r>
              <a:t>Â phob curiad a oedd dan ei bron</a:t>
            </a:r>
            <a:br/>
            <a:br/>
            <a:r>
              <a:t>Dyma’i llafur cariad hi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Joseff ffyddlon ar ei braich</a:t>
            </a:r>
            <a:br/>
            <a:r>
              <a:t>Yn ei flinder yn ei dal</a:t>
            </a:r>
            <a:br/>
            <a:r>
              <a:t>Doedd dim gofal mewn un lle</a:t>
            </a:r>
            <a:br/>
            <a:r>
              <a:t>Yn nhref Dafydd cyn y wawr</a:t>
            </a:r>
            <a:br/>
            <a:r>
              <a:t>Yn nhywyllwch oer y nos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Yntau’n galw ar y nef</a:t>
            </a:r>
            <a:br/>
            <a:r>
              <a:t>Yng ngoleuni’r lloer a’r sêr</a:t>
            </a:r>
            <a:br/>
            <a:r>
              <a:t>Ond y baban yn ei chroth</a:t>
            </a:r>
            <a:br/>
            <a:r>
              <a:t>Oedd Creawdwr mawr pob peth</a:t>
            </a:r>
            <a:br/>
            <a:r>
              <a:t>Ef oedd awdur mawr ein ffydd</a:t>
            </a:r>
            <a:br/>
            <a:r>
              <a:t>S'mudai fynydd ar ei air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548640"/>
            <a:ext cx="11430000" cy="5029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Ac i'r raslon forwyn Fair</a:t>
            </a:r>
            <a:br/>
            <a:r>
              <a:t>Yn ei dagrau yn y gwair</a:t>
            </a:r>
            <a:br/>
            <a:r>
              <a:t>Dyma’i llafur cariad hi</a:t>
            </a:r>
            <a:br/>
            <a:br/>
            <a:r>
              <a:t>Nid oedd yno dawel nos</a:t>
            </a:r>
            <a:br/>
            <a:r>
              <a:t>Yn nhref Dafydd cyn y wawr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4866" y="5120640"/>
            <a:ext cx="9838014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 err="1"/>
              <a:t>Llafur</a:t>
            </a:r>
            <a:r>
              <a:rPr lang="en-GB" dirty="0"/>
              <a:t> Cariad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/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/>
              <a:t>Labor of Love (Andrew Peterson)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/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 err="1"/>
              <a:t>Cyfieithiad</a:t>
            </a:r>
            <a:r>
              <a:rPr lang="en-GB" dirty="0"/>
              <a:t> </a:t>
            </a:r>
            <a:r>
              <a:rPr lang="en-GB" dirty="0" err="1"/>
              <a:t>awdurdodedig</a:t>
            </a:r>
            <a:r>
              <a:rPr lang="en-GB" dirty="0"/>
              <a:t> Arwel E. Jones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/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/>
              <a:t>© y </a:t>
            </a:r>
            <a:r>
              <a:rPr lang="en-GB" dirty="0" err="1"/>
              <a:t>gwreiddiol</a:t>
            </a:r>
            <a:r>
              <a:rPr lang="en-GB" dirty="0"/>
              <a:t> </a:t>
            </a:r>
            <a:r>
              <a:rPr lang="en-GB" dirty="0" err="1"/>
              <a:t>a'r</a:t>
            </a:r>
            <a:r>
              <a:rPr lang="en-GB" dirty="0"/>
              <a:t> </a:t>
            </a:r>
            <a:r>
              <a:rPr lang="en-GB" dirty="0" err="1"/>
              <a:t>cyfieithaid</a:t>
            </a:r>
            <a:r>
              <a:rPr lang="en-GB" dirty="0"/>
              <a:t> </a:t>
            </a:r>
            <a:r>
              <a:rPr lang="en-GB" dirty="0" err="1"/>
              <a:t>hwn</a:t>
            </a:r>
            <a:r>
              <a:rPr lang="en-GB" dirty="0"/>
              <a:t> 2005 New Spring (</a:t>
            </a:r>
            <a:r>
              <a:rPr lang="en-GB" dirty="0" err="1"/>
              <a:t>Gwein</a:t>
            </a:r>
            <a:r>
              <a:rPr lang="en-GB" dirty="0"/>
              <a:t>. / Small Stone Media BV, Holland (</a:t>
            </a:r>
            <a:r>
              <a:rPr lang="en-GB" dirty="0" err="1"/>
              <a:t>Gwein</a:t>
            </a:r>
            <a:r>
              <a:rPr lang="en-GB" dirty="0"/>
              <a:t>. </a:t>
            </a:r>
            <a:r>
              <a:rPr lang="en-GB" dirty="0" err="1"/>
              <a:t>yn</a:t>
            </a:r>
            <a:r>
              <a:rPr lang="en-GB" dirty="0"/>
              <a:t> y DU/Eire </a:t>
            </a:r>
            <a:r>
              <a:rPr lang="en-GB" dirty="0" err="1"/>
              <a:t>gan</a:t>
            </a:r>
            <a:r>
              <a:rPr lang="en-GB" dirty="0"/>
              <a:t> Song Solutions </a:t>
            </a:r>
            <a:r>
              <a:rPr lang="en-GB" dirty="0" err="1"/>
              <a:t>www.songsolutions.org</a:t>
            </a:r>
            <a:r>
              <a:rPr lang="en-GB" dirty="0"/>
              <a:t>)). </a:t>
            </a:r>
            <a:r>
              <a:rPr lang="en-GB" dirty="0" err="1"/>
              <a:t>Defnyddir</a:t>
            </a:r>
            <a:r>
              <a:rPr lang="en-GB" dirty="0"/>
              <a:t> </a:t>
            </a:r>
            <a:r>
              <a:rPr lang="en-GB" dirty="0" err="1"/>
              <a:t>trwy</a:t>
            </a:r>
            <a:r>
              <a:rPr lang="en-GB" dirty="0"/>
              <a:t> </a:t>
            </a:r>
            <a:r>
              <a:rPr lang="en-GB" dirty="0" err="1"/>
              <a:t>ganiatâd</a:t>
            </a:r>
            <a:r>
              <a:rPr lang="en-GB" dirty="0"/>
              <a:t>. 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/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/>
              <a:t>CCLI # 7275793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 err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Macintosh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2026-06-10T15:16:00Z</dcterms:modified>
  <cp:category/>
</cp:coreProperties>
</file>