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457200"/>
            <a:ext cx="1133856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Llonder, balchder lanwo’ch calon</a:t>
            </a:r>
            <a:br/>
            <a:r>
              <a:t>canwch, molwch ein Duw ni!</a:t>
            </a:r>
            <a:br/>
            <a:r>
              <a:t>Mawr yw’r Iôr mewn bri a chariad,</a:t>
            </a:r>
            <a:br/>
            <a:r>
              <a:t>gallu, mawredd, dwyfol Ri!</a:t>
            </a:r>
            <a:br/>
            <a:r>
              <a:t>R’ hwn a luniodd sêr y nefoedd -</a:t>
            </a:r>
            <a:br/>
            <a:r>
              <a:t>mae’n eu ’nabod, ddisglair lu.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457200"/>
            <a:ext cx="1133856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Molwch Dduw, Ei bobl, molwch!</a:t>
            </a:r>
            <a:br/>
            <a:r>
              <a:t>enaid clwyfus, cysur ddaw;</a:t>
            </a:r>
            <a:br/>
            <a:r>
              <a:t>Ei drugaredd gaiff yr egwan,</a:t>
            </a:r>
            <a:br/>
            <a:r>
              <a:t>hedd am boen a hoen am fraw;</a:t>
            </a:r>
            <a:br/>
            <a:r>
              <a:t>Eu dyrchafu gaiff y difalch</a:t>
            </a:r>
            <a:br/>
            <a:r>
              <a:t>ymffrost dyn a syrth i’r baw.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457200"/>
            <a:ext cx="1133856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Molwch Dduw am y tymhorau,</a:t>
            </a:r>
            <a:br/>
            <a:r>
              <a:t>cwmwl, heulwen, gwynt a glaw,</a:t>
            </a:r>
            <a:br/>
            <a:r>
              <a:t>gwanwyn ddaw i doddi’r gaeaf</a:t>
            </a:r>
            <a:br/>
            <a:r>
              <a:t>nes i’r dyfroedd lifo draw;</a:t>
            </a:r>
            <a:br/>
            <a:r>
              <a:t>glaswellt ar borfeydd y bryniau,</a:t>
            </a:r>
            <a:br/>
            <a:r>
              <a:t>euraid ŷd yn drwch gerllaw.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457200"/>
            <a:ext cx="1133856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Llonder, balchder lanwo’ch calon</a:t>
            </a:r>
            <a:br/>
            <a:r>
              <a:t>hedd a digon g’rono’ch oes;</a:t>
            </a:r>
            <a:br/>
            <a:r>
              <a:t>deddfau hwn a’i farnau carwch,</a:t>
            </a:r>
            <a:br/>
            <a:r>
              <a:t>rhodiwch yn ei ffyrdd a’i foes;</a:t>
            </a:r>
            <a:br/>
            <a:r>
              <a:t>Ef yw’r Iôr a ni ei bobl -</a:t>
            </a:r>
            <a:br/>
            <a:r>
              <a:t>Molwn, bawb, Dduw mawr y Groes!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389120" y="4389120"/>
            <a:ext cx="7132320" cy="1645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700">
                <a:solidFill>
                  <a:srgbClr val="B4B4B4"/>
                </a:solidFill>
              </a:defRPr>
            </a:pPr>
            <a:r>
              <a:t>Llonder, balchder lanwo’ch calon</a:t>
            </a:r>
            <a:br/>
            <a:r>
              <a:t>Fill your hearts with joy and gladness (Timothy Dudley-Smith)</a:t>
            </a:r>
            <a:br/>
            <a:r>
              <a:t>Cyfieithiad awdurdodedig Linda Lockley</a:t>
            </a:r>
            <a:br/>
            <a:r>
              <a:t>© Timothy Dudley-Smith yn Ewrop ac Affrica.</a:t>
            </a:r>
            <a:br/>
            <a:r>
              <a:t>© Hope Publishing Company yn Unol Daleithiau America a gweddill y byd.</a:t>
            </a:r>
            <a:br/>
            <a:r>
              <a:t>Y cyfieithiad hwn, 2026.</a:t>
            </a:r>
            <a:br/>
            <a:r>
              <a:t>Atgynhyrchwyd trwy ganiatâd Gwasg Prifysgol Rhydychen.</a:t>
            </a:r>
            <a:br/>
            <a:r>
              <a:t>Cedwir pob hawl.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