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" y="365760"/>
            <a:ext cx="1161288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canwn ganig Bethlehem</a:t>
            </a:r>
            <a:br/>
            <a:r>
              <a:t>Am fugeiliaid wylient draw,</a:t>
            </a:r>
            <a:br/>
            <a:r>
              <a:t>Ac am y newydd gawsant hwy</a:t>
            </a:r>
            <a:br/>
            <a:r>
              <a:t>Gan engyl, er eu braw:</a:t>
            </a:r>
            <a:br/>
            <a:r>
              <a:t>Y golau gynt dros Fethlehem</a:t>
            </a:r>
            <a:br/>
            <a:r>
              <a:t>Lanwo’n hollfyd nawr;</a:t>
            </a:r>
            <a:br/>
            <a:r>
              <a:t>Fe gân yr engyl lu hyd byth</a:t>
            </a:r>
            <a:br/>
            <a:r>
              <a:t>Am eni Iesu mawr.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" y="365760"/>
            <a:ext cx="1161288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canwn ganig Nasareth</a:t>
            </a:r>
            <a:br/>
            <a:r>
              <a:t>Am lawen ddyddiau mad,</a:t>
            </a:r>
            <a:br/>
            <a:r>
              <a:t>Am bersawr blodau rif y gwlith</a:t>
            </a:r>
            <a:br/>
            <a:r>
              <a:t>Ac am ddi-bechod Fab:</a:t>
            </a:r>
            <a:br/>
            <a:r>
              <a:t>Gall blodau hardd tref Nasareth</a:t>
            </a:r>
            <a:br/>
            <a:r>
              <a:t>Ym mhob rhyw galon fyw;</a:t>
            </a:r>
            <a:br/>
            <a:r>
              <a:t>A gwasgar wna pob awel gref</a:t>
            </a:r>
            <a:br/>
            <a:r>
              <a:t>Enwog enw annwyl Duw.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" y="365760"/>
            <a:ext cx="1161288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canwn gân Galilea fwyn</a:t>
            </a:r>
            <a:br/>
            <a:r>
              <a:t>Am lyn a choed a thwyn,</a:t>
            </a:r>
            <a:br/>
            <a:r>
              <a:t>Am ’r Hwn a gerddodd ar y môr</a:t>
            </a:r>
            <a:br/>
            <a:r>
              <a:t>A gostegu’i donnau chwyrn:</a:t>
            </a:r>
            <a:br/>
            <a:r>
              <a:t>Fel dyfroedd gwyllt Galilea gynt,</a:t>
            </a:r>
            <a:br/>
            <a:r>
              <a:t>Daw ddyddiau du, llawn braw,</a:t>
            </a:r>
            <a:br/>
            <a:r>
              <a:t>Ond pan glywo ffydd lais mwyn yr Iôr</a:t>
            </a:r>
            <a:br/>
            <a:r>
              <a:t>I’r enaid heddwch ddaw.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" y="365760"/>
            <a:ext cx="1161288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canwn ganig Calfari -,</a:t>
            </a:r>
            <a:br/>
            <a:r>
              <a:t>Ei siom, y mawl a’r bri;</a:t>
            </a:r>
            <a:br/>
            <a:r>
              <a:t>Am ’r Un fu farw ar y pren</a:t>
            </a:r>
            <a:br/>
            <a:r>
              <a:t>Gan ddwyn ein beiau lu:</a:t>
            </a:r>
            <a:br/>
            <a:r>
              <a:t>Cyfododd Crist o’r bedd yn fyw -</a:t>
            </a:r>
            <a:br/>
            <a:r>
              <a:t>Llawenydd mawr y sydd,</a:t>
            </a:r>
            <a:br/>
            <a:r>
              <a:t>Gall Crist ein Iôr, gwir Fab y Nef,</a:t>
            </a:r>
            <a:br/>
            <a:r>
              <a:t>Ein hachub oll drwy ffydd.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0" y="5303520"/>
            <a:ext cx="4754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B4B4B4"/>
                </a:solidFill>
              </a:defRPr>
            </a:pPr>
            <a:r>
              <a:t>O canwn ganig Bethlehem</a:t>
            </a:r>
            <a:br/>
            <a:r>
              <a:t>Louis F Benson • Cyf. Linda Lockley</a:t>
            </a:r>
            <a:br/>
            <a:r>
              <a:t>© Parth Cyhoeddus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