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O dewch, penliniwch wrth y Groes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lle t’walltodd Iesu’i waed,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ac arswydwch gymaint oedd y gost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i’ch prynu Iddo’n hael.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Dewch, gwelwch ôl yr hoelion dur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 chlywch Ei ingol gri: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holl boenau’r Fall fu’n llethu’r Oen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er mwyn rhoddi Nef i chi.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O gwelwch Frenin mawr y Nef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mewn artaith drosom ni.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Wedi’i wrthod gan Ei Dduw, Ei Dad,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Ŷf yn llwyr y cwpan llid.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[Ond] Ei lawenydd nid yw’n fymryn llai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dan lif Ei ddagrau gwae: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Dioddefodd groes a dirmyg gwarth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fel bod croeso i euog rai.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O dewch i wylo dros eich bai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a’i hoeliodd ar y Groes,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Arno Ef eich melltith chi roes Duw -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Eich heddwch chi, Ei loes.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Gwelwch feichiau eich euogrwydd mawr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osodwyd ar eich Iôr: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darfu’ch pechod hyll ar ben y Bryn -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Eich melltith - nid yw’n stôr!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O clywch ru nerthol Crist y Llew -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Ei gri fuddugol rydd: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“Y dasg – Gorffennwyd! Cariad Duw!”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ac angau, distaw fydd.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Bloeddiwn ninnau: “Teilwng yw yr Oen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fu farw drosom ni,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Ei waed a’n prynodd, profi gawn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ddi-ddiwedd Nefoedd fry.”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97880" y="5715000"/>
            <a:ext cx="58064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>
                <a:solidFill>
                  <a:srgbClr val="FFFFFF"/>
                </a:solidFill>
                <a:latin typeface="Calibri"/>
              </a:rPr>
              <a:t>O dewch, penliniwch wrth y Groes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O come and kneel before the Cross (Ben Lee)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Cyfieithiad awdurdodedig Linda Lockley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Hawlfraint © ac yn y cyfieithiad hwn, 2021 Ben Slee Music (Gwein. Song Solutions www.songsolutions.org)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CCLI #7281228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Defnyddiwyd gyda chaniatâd.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