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365760" y="457200"/>
            <a:ext cx="11430000" cy="5303520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pPr algn="ctr">
              <a:defRPr sz="4000">
                <a:solidFill>
                  <a:srgbClr val="FFFFFF"/>
                </a:solidFill>
              </a:defRPr>
            </a:pPr>
            <a:r>
              <a:t>Gosodwyd hwn mewn preseb</a:t>
            </a:r>
            <a:br/>
            <a:r>
              <a:t>Mab Duw ddaeth atom ni</a:t>
            </a:r>
            <a:br/>
            <a:r>
              <a:t>Yr un i’w enwi yn Emaniwel</a:t>
            </a:r>
            <a:br/>
            <a:r>
              <a:t>At ferch a oedd yn wyryf</a:t>
            </a:r>
            <a:br/>
            <a:r>
              <a:t>Y daeth addewid clir</a:t>
            </a:r>
            <a:br/>
            <a:r>
              <a:t>Yr un i’w enwi yn Emaniwel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365760" y="457200"/>
            <a:ext cx="11430000" cy="5303520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pPr algn="ctr">
              <a:defRPr sz="4000">
                <a:solidFill>
                  <a:srgbClr val="FFFFFF"/>
                </a:solidFill>
              </a:defRPr>
            </a:pPr>
            <a:r>
              <a:t>Dy enw yw’r uchaf</a:t>
            </a:r>
            <a:br/>
            <a:r>
              <a:t>Dy enw yw’r mwyaf</a:t>
            </a:r>
            <a:br/>
            <a:r>
              <a:t>Dy enw sydd uwchlaw pob un</a:t>
            </a:r>
            <a:br/>
            <a:r>
              <a:t>Pob gorsedd, pob arglwydd</a:t>
            </a:r>
            <a:br/>
            <a:r>
              <a:t>Pob safle, pob pŵer</a:t>
            </a:r>
            <a:br/>
            <a:r>
              <a:t>Dy enw sydd uwchlaw pob un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365760" y="457200"/>
            <a:ext cx="11430000" cy="5303520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pPr algn="ctr">
              <a:defRPr sz="4000">
                <a:solidFill>
                  <a:srgbClr val="FFFFFF"/>
                </a:solidFill>
              </a:defRPr>
            </a:pPr>
            <a:r>
              <a:t>Cân yr engyl yw – Sanctaidd</a:t>
            </a:r>
            <a:br/>
            <a:r>
              <a:t>Cana’r cread oll – Sanctaidd</a:t>
            </a:r>
            <a:br/>
            <a:r>
              <a:t>Dyrchafedig wyt – Sanctaidd</a:t>
            </a:r>
            <a:br/>
            <a:r>
              <a:t>(Yn) Sanctaidd byth bythoedd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365760" y="457200"/>
            <a:ext cx="11430000" cy="5303520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pPr algn="ctr">
              <a:defRPr sz="4000">
                <a:solidFill>
                  <a:srgbClr val="FFFFFF"/>
                </a:solidFill>
              </a:defRPr>
            </a:pPr>
            <a:r>
              <a:t>I ddinas Dafydd Frenin</a:t>
            </a:r>
            <a:br/>
            <a:r>
              <a:t>Daeth ein Gwaredwr ni</a:t>
            </a:r>
            <a:br/>
            <a:r>
              <a:t>Yr un i’w enwi yn Emaniwel</a:t>
            </a:r>
            <a:br/>
            <a:r>
              <a:t>Bu sanctaidd lu y nefoedd</a:t>
            </a:r>
            <a:br/>
            <a:r>
              <a:t>Yn canu am ei ddod</a:t>
            </a:r>
            <a:br/>
            <a:r>
              <a:t>Yr un i’w enwi yn Emaniwel</a:t>
            </a:r>
            <a:br/>
            <a:r>
              <a:t>Meseia Duw sydd gyda ni yn awr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365760" y="457200"/>
            <a:ext cx="11430000" cy="5303520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pPr algn="ctr">
              <a:defRPr sz="4000">
                <a:solidFill>
                  <a:srgbClr val="FFFFFF"/>
                </a:solidFill>
              </a:defRPr>
            </a:pPr>
            <a:r>
              <a:t>Cân Dy bobl yw – Sanctaidd</a:t>
            </a:r>
            <a:br/>
            <a:r>
              <a:t>Iôr Brenhinoedd wyt - Sanctaidd</a:t>
            </a:r>
            <a:br/>
            <a:r>
              <a:t>Byddi Di am byth – (yn) Sanctaidd</a:t>
            </a:r>
            <a:br/>
            <a:r>
              <a:t>(Yn) Sanctaidd byth bythoedd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365760" y="457200"/>
            <a:ext cx="11430000" cy="5303520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pPr algn="ctr">
              <a:defRPr sz="4000">
                <a:solidFill>
                  <a:srgbClr val="FFFFFF"/>
                </a:solidFill>
              </a:defRPr>
            </a:pPr>
            <a:r>
              <a:t>Byddi Di am byth – yn Sanctaidd</a:t>
            </a:r>
            <a:br/>
            <a:r>
              <a:t>(Yn) Sanctaidd byth bythoedd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120640" y="4206240"/>
            <a:ext cx="6400800" cy="21031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 sz="700">
                <a:solidFill>
                  <a:srgbClr val="B4B4B4"/>
                </a:solidFill>
              </a:defRPr>
            </a:pPr>
            <a:r>
              <a:t>Sanctaidd am Byth (Nadolig)</a:t>
            </a:r>
            <a:br/>
            <a:r>
              <a:t>Holy Forever (Christmas) (Brian Johnson, Chris Tomlin, Jason Ingram, Jenn Johnson, Phil Wickham)</a:t>
            </a:r>
            <a:br/>
            <a:r>
              <a:t>Cyfieithiad awdurdodedig Arwel E. Jones</a:t>
            </a:r>
            <a:br/>
            <a:r>
              <a:t>© 2024 Phil Wickham Music (Gwein. gan / Small Stone Media BV, Holland / Simply Global Songs</a:t>
            </a:r>
            <a:br/>
            <a:r>
              <a:t>(Gwein. gan / Small Stone Media BV, Holland (Gwein yn y DU/Eire gan Song Solutions www.songsolutions.org))</a:t>
            </a:r>
            <a:br/>
            <a:r>
              <a:t>Capitol CMG Paragon / CDavs Music / S. D. G. Publishing / Songs For TIM</a:t>
            </a:r>
            <a:br/>
            <a:r>
              <a:t>(Gwein. gan Capitol CMG Publishing)</a:t>
            </a:r>
            <a:br/>
            <a:r>
              <a:t>Be Essential Songs / My Magnolia Music (Gwein. gan Essential Music Publishing LLC)</a:t>
            </a:r>
            <a:br/>
            <a:r>
              <a:t>Bethel Music Publishing / Brian and Jenn Publishing (Gwein. gan Song Solutions)</a:t>
            </a:r>
            <a:br/>
            <a:r>
              <a:t>CCLI #7275199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