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ddygaist Ti fy nghroes</a:t>
            </a:r>
            <a:br/>
            <a:r>
              <a:t>I mi gael byw yn y rhyddid a brynaist</a:t>
            </a:r>
            <a:br/>
            <a:r>
              <a:t>Rhof i Ti 'mywyd i</a:t>
            </a:r>
            <a:br/>
            <a:r>
              <a:t>A nawr am byth, canaf am dy ddaioni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Teilwng ydwyt Ti, Iesu</a:t>
            </a:r>
            <a:br/>
            <a:r>
              <a:t>Ti sy'n haeddu'r mawl, Teilwng ydwyt Ti</a:t>
            </a:r>
            <a:br/>
            <a:r>
              <a:t>Teilwng ydwyt Ti, Iesu</a:t>
            </a:r>
            <a:br/>
            <a:r>
              <a:t>Ti sy'n haeddu'r mawl, Teilwng ydwyt 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Fy ngwarth sydd wedi mynd</a:t>
            </a:r>
            <a:br/>
            <a:r>
              <a:t>Fe safaf i yn dy gariad sy'n ddiymwad</a:t>
            </a:r>
            <a:br/>
            <a:r>
              <a:t>Mae'th ras di yn parhau</a:t>
            </a:r>
            <a:br/>
            <a:r>
              <a:t>A nawr am byth, canaf am dy ddaioni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Teilwng ydwyt Ti, Iesu</a:t>
            </a:r>
            <a:br/>
            <a:r>
              <a:t>Ti sy'n haeddu'r mawl, Teilwng ydwyt Ti</a:t>
            </a:r>
            <a:br/>
            <a:r>
              <a:t>Teilwng ydwyt Ti, Iesu</a:t>
            </a:r>
            <a:br/>
            <a:r>
              <a:t>Ti sy'n haeddu'r mawl, Teilwng ydwyt 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dyrchafer Di yn y nefoedd</a:t>
            </a:r>
            <a:br/>
            <a:r>
              <a:t>Wrth i'th 'sblander lenwi'r lle</a:t>
            </a:r>
            <a:br/>
            <a:r>
              <a:t>Ti yn unig haedda'n mawl</a:t>
            </a:r>
            <a:br/>
            <a:r>
              <a:t>Ti yw'r enw uwch bob un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Teilwng ydwyt Ti, Iesu</a:t>
            </a:r>
            <a:br/>
            <a:r>
              <a:t>Ti sy'n haeddu'r mawl, Teilwng ydwyt Ti</a:t>
            </a:r>
            <a:br/>
            <a:r>
              <a:t>Teilwng ydwyt Ti, Iesu</a:t>
            </a:r>
            <a:br/>
            <a:r>
              <a:t>Ti sy'n haeddu'r mawl, Teilwng ydwyt 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46320" y="4572000"/>
            <a:ext cx="6400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Teilwng</a:t>
            </a:r>
            <a:br/>
            <a:r>
              <a:t>Worthy (Stephen Furtick, Chris Brown, Mack Brock)</a:t>
            </a:r>
            <a:br/>
            <a:r>
              <a:t>Cyfieithiad awdurdodedig Arwel E. Jones</a:t>
            </a:r>
            <a:br/>
            <a:r>
              <a:t>© Music by Elevation Worship Publishing</a:t>
            </a:r>
            <a:br/>
            <a:r>
              <a:t>(Gwein. Essential Music Publishing LLC)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