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457200"/>
            <a:ext cx="1143000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Ti sy’n sanctaidd, Ti sy’n ffyddlon</a:t>
            </a:r>
            <a:br/>
            <a:r>
              <a:t>Yn Waredwr ac yn ffrind</a:t>
            </a:r>
            <a:br/>
            <a:r>
              <a:t>Ti yw popeth sydd ei angen, Ti yw</a:t>
            </a:r>
            <a:br/>
            <a:r>
              <a:t>Ti yw’r ateb i bob cwestiwn</a:t>
            </a:r>
            <a:br/>
            <a:r>
              <a:t>Ti yw’r rheswm dros bob dim</a:t>
            </a:r>
            <a:br/>
            <a:r>
              <a:t>Ti sy’n symud</a:t>
            </a:r>
            <a:br/>
            <a:r>
              <a:t>Ti yw’r Arglwydd, Ti yw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457200"/>
            <a:ext cx="1143000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(O) Ti yw yr Arglwydd fry</a:t>
            </a:r>
            <a:br/>
            <a:r>
              <a:t>Y ffordd, Y gwir a’r bywyd sydd</a:t>
            </a:r>
            <a:br/>
            <a:r>
              <a:t>Ti yw y Gair yn gnawd</a:t>
            </a:r>
            <a:br/>
            <a:r>
              <a:t>Ti yw y Seren Fore glir</a:t>
            </a:r>
            <a:br/>
            <a:r>
              <a:t>Ti yw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457200"/>
            <a:ext cx="1143000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Ti’r Gogoniant haleliwia</a:t>
            </a:r>
            <a:br/>
            <a:r>
              <a:t>Gobaith heddwch ar y llawr</a:t>
            </a:r>
            <a:br/>
            <a:r>
              <a:t>Ti yw’r Alffa ac Omega, Ti yw</a:t>
            </a:r>
            <a:br/>
            <a:r>
              <a:t>Ti sy’n gysur ac yn noddfa</a:t>
            </a:r>
            <a:br/>
            <a:r>
              <a:t>Ti sy’n gariad ddaeth i’n plith</a:t>
            </a:r>
            <a:br/>
            <a:r>
              <a:t>Ti sy’n hael ac yn drugarog,</a:t>
            </a:r>
            <a:br/>
            <a:r>
              <a:t>Ti yw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457200"/>
            <a:ext cx="1143000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Ti yw fy Mrenin a’m Duw</a:t>
            </a:r>
            <a:br/>
            <a:r>
              <a:t>Ti ydyw geiriau fy nghân</a:t>
            </a:r>
            <a:br/>
            <a:r>
              <a:t>Y rheswm s’gen i wneud yr offrwm hwn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457200"/>
            <a:ext cx="1143000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Ti yw yr Arglwydd fry</a:t>
            </a:r>
            <a:br/>
            <a:r>
              <a:t>Y ffordd, Y gwir a’r bywyd sydd</a:t>
            </a:r>
            <a:br/>
            <a:r>
              <a:t>Ti yw y Gair yn gnawd</a:t>
            </a:r>
            <a:br/>
            <a:r>
              <a:t>Ti yw y Seren Fore glir</a:t>
            </a:r>
            <a:br/>
            <a:r>
              <a:t>Ti yw y Gair yn gnawd</a:t>
            </a:r>
            <a:br/>
            <a:r>
              <a:t>Ti yw y Seren Fore glir</a:t>
            </a:r>
            <a:br/>
            <a:r>
              <a:t>Ti yw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29200" y="4480560"/>
            <a:ext cx="6492240" cy="17373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800">
                <a:solidFill>
                  <a:srgbClr val="B4B4B4"/>
                </a:solidFill>
              </a:defRPr>
            </a:pPr>
            <a:r>
              <a:t>Ti Yw</a:t>
            </a:r>
            <a:br/>
            <a:r>
              <a:t>You Are (Mark Roach)</a:t>
            </a:r>
            <a:br/>
            <a:r>
              <a:t>Cyfieithiad awdurdodedig Arwel E. Jones</a:t>
            </a:r>
            <a:br/>
            <a:r>
              <a:t>© ac yn y cyfieithiad hwn 2005 Curb Dayspring Music</a:t>
            </a:r>
            <a:br/>
            <a:r>
              <a:t>(Gwein. gan / Small Stone Media BV, Holland</a:t>
            </a:r>
            <a:br/>
            <a:r>
              <a:t>(Gwein. yn y DU/Eire gan Song Solutions www.songsolutions.org))</a:t>
            </a:r>
            <a:br/>
            <a:r>
              <a:t>Gweddill heb gysylltiad. Defnyddir trwy ganiatâd.</a:t>
            </a:r>
            <a:br/>
            <a:r>
              <a:t>CCLI #7274132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