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Yma dan dy adain, rwy’n cael gorffwys yn dy serch</a:t>
            </a:r>
            <a:br/>
            <a:r>
              <a:t>’n ddwfn o dan dy gysgod rwyf yn saff</a:t>
            </a:r>
            <a:br/>
            <a:r>
              <a:t>Yn y mannau dirgel, yn cyfarfod gyda Thi</a:t>
            </a:r>
            <a:br/>
            <a:r>
              <a:t>Yn dy gwmni, nid oes gennyf ofn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Er syrthio pawb o’m cylch</a:t>
            </a:r>
            <a:br/>
            <a:r>
              <a:t>Ti’n rhoi fi ar y graig</a:t>
            </a:r>
            <a:br/>
            <a:r>
              <a:t>Ti’n dal pob gwynt sydd gennyf yn dy law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O dan dy adain</a:t>
            </a:r>
            <a:br/>
            <a:r>
              <a:t>Rwyt ti’n dal ynof fi</a:t>
            </a:r>
            <a:br/>
            <a:r>
              <a:t>Yn y frwydr</a:t>
            </a:r>
            <a:br/>
            <a:r>
              <a:t>Fe wnei Di ’nghynnal i</a:t>
            </a:r>
            <a:br/>
            <a:r>
              <a:t>F’amddiffynnwr, fy noddfa</a:t>
            </a:r>
            <a:br/>
            <a:r>
              <a:t>Ti yw fy nerth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A’r t’wyllwch yn fy llethu a saethau yn y dydd</a:t>
            </a:r>
            <a:br/>
            <a:r>
              <a:t>Beth bynnag sydd o ’nghwmpas rwyf yn saff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Er syrthio pawb o’m cylch</a:t>
            </a:r>
            <a:br/>
            <a:r>
              <a:t>Ti’n rhoi fi ar y graig</a:t>
            </a:r>
            <a:br/>
            <a:r>
              <a:t>Ti’n dal pob gwynt sydd gennyf yn dy law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O dan dy adain</a:t>
            </a:r>
            <a:br/>
            <a:r>
              <a:t>Rwyt ti’n dal ynof fi</a:t>
            </a:r>
            <a:br/>
            <a:r>
              <a:t>Yn y frwydr</a:t>
            </a:r>
            <a:br/>
            <a:r>
              <a:t>Fe wnei Di ’nghynnal i</a:t>
            </a:r>
            <a:br/>
            <a:r>
              <a:t>F’amddiffynnwr, fy noddfa</a:t>
            </a:r>
            <a:br/>
            <a:r>
              <a:t>Ti yw fy nerth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Mi wn, mi wn</a:t>
            </a:r>
            <a:br/>
            <a:r>
              <a:t>Buddugoliaeth fu</a:t>
            </a:r>
            <a:br/>
            <a:br/>
            <a:r>
              <a:t>Mi wn, mi wn</a:t>
            </a:r>
            <a:br/>
            <a:r>
              <a:t>Buddugoliaeth fydd</a:t>
            </a:r>
            <a:br/>
            <a:br/>
            <a:r>
              <a:t>Mi wn, mi wn, mi wn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O dan dy adain</a:t>
            </a:r>
            <a:br/>
            <a:r>
              <a:t>Rwyt ti’n dal ynof fi</a:t>
            </a:r>
            <a:br/>
            <a:r>
              <a:t>Yn y frwydr</a:t>
            </a:r>
            <a:br/>
            <a:r>
              <a:t>Fe wnei Di ’nghynnal i</a:t>
            </a:r>
            <a:br/>
            <a:r>
              <a:t>F’amddiffynnwr, fy noddfa</a:t>
            </a:r>
            <a:br/>
            <a:r>
              <a:t>Ti yw fy nerth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63440" y="4389120"/>
            <a:ext cx="6675120" cy="1645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B4B4B4"/>
                </a:solidFill>
              </a:defRPr>
            </a:pPr>
            <a:r>
              <a:t>Ti yw fy nerth</a:t>
            </a:r>
            <a:br/>
            <a:r>
              <a:t>You are my strength (Bobby Smith, Jordan Watts, Spencer Roth)</a:t>
            </a:r>
            <a:br/>
            <a:r>
              <a:t>Cyfieithiad awdurdodedig Arwel E Jones</a:t>
            </a:r>
            <a:br/>
            <a:r>
              <a:t>© 2017 Johnson Ferry Worship</a:t>
            </a:r>
            <a:br/>
            <a:r>
              <a:t>(Gwein. Johnson Ferry Baptist Church, Inc.)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