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8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Pan mae’th lwybr o ‘mlaen</a:t>
            </a:r>
            <a:br/>
            <a:r>
              <a:t>Yn fy mhoeni yn fawr</a:t>
            </a:r>
            <a:br/>
            <a:r>
              <a:t>Ac rwy’n ysu cael ffoi a throi ‘nôl</a:t>
            </a:r>
            <a:br/>
            <a:r>
              <a:t>Yn fy Iesu rwy’n dal</a:t>
            </a:r>
            <a:br/>
            <a:r>
              <a:t>Wrth wynebu bob cam</a:t>
            </a:r>
            <a:br/>
            <a:r>
              <a:t>Bydd yr Arglwydd yn rhoi im Ei hedd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Mola’r Iôr, y mae’n rhoi im Ei hedd</a:t>
            </a:r>
            <a:br/>
            <a:r>
              <a:t>Mola’r Iôr, y mae’n rhoi im Ei hedd</a:t>
            </a:r>
            <a:br/>
            <a:r>
              <a:t>Os mai aros bydd rhaid yn y dyffryn am nawr</a:t>
            </a:r>
            <a:br/>
            <a:r>
              <a:t>Mola’r Iôr, y mae’n rhoi im Ei hedd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Pan mae’r ffordd wrth fy nhraed</a:t>
            </a:r>
            <a:br/>
            <a:r>
              <a:t>Yn fy llenwi ag ofn</a:t>
            </a:r>
            <a:br/>
            <a:r>
              <a:t>A s’dim diwedd i’r galar a’r gwae</a:t>
            </a:r>
            <a:br/>
            <a:r>
              <a:t>Yn fy Iesu rwy’n dal</a:t>
            </a:r>
            <a:br/>
            <a:r>
              <a:t>Bydd yn gwmni i mi</a:t>
            </a:r>
            <a:br/>
            <a:r>
              <a:t>Bydd yr Arglwydd yn rhoi im Ei nerth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Mola’r Iôr, y mae’n rhoi im Ei nerth</a:t>
            </a:r>
            <a:br/>
            <a:r>
              <a:t>Mola’r Iôr, y mae’n rhoi im Ei nerth</a:t>
            </a:r>
            <a:br/>
            <a:r>
              <a:t>Os mai aros bydd rhaid yn y dyffryn am nawr</a:t>
            </a:r>
            <a:br/>
            <a:r>
              <a:t>Mola’r Iôr, y mae’n rhoi im Ei nerth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Ar y ffordd o dy flaen</a:t>
            </a:r>
            <a:br/>
            <a:r>
              <a:t>O dan bwysau y groes</a:t>
            </a:r>
            <a:br/>
            <a:r>
              <a:t>Fe ysgwyddaist fy ngalar a’m poen</a:t>
            </a:r>
            <a:br/>
            <a:r>
              <a:t>Ynot Ti rwyf yn dal</a:t>
            </a:r>
            <a:br/>
            <a:r>
              <a:t>Rwyt yn adfer pob dim</a:t>
            </a:r>
            <a:br/>
            <a:r>
              <a:t>O fy Iôr, do, fe roddaist dy hun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Mola’r Iôr, y mae’n rhoi im Ei hun</a:t>
            </a:r>
            <a:br/>
            <a:r>
              <a:t>Mola’r Iôr, y mae’n rhoi im Ei hun</a:t>
            </a:r>
            <a:br/>
            <a:r>
              <a:t>Os mai aros bydd rhaid yn y dyffryn am nawr</a:t>
            </a:r>
            <a:br/>
            <a:r>
              <a:t>Mola’r Iôr, y mae’n rhoi im Ei hun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Mola’r Iôr, y mae’n rhoi im Ei hun</a:t>
            </a:r>
            <a:br/>
            <a:r>
              <a:t>Mola’r Iôr, y mae’n rhoi im Ei hun</a:t>
            </a:r>
            <a:br/>
            <a:r>
              <a:t>Os mai aros bydd rhaid yn y dyffryn am nawr</a:t>
            </a:r>
            <a:br/>
            <a:r>
              <a:t>Mola’r Iôr, y mae’n rhoi im Ei hun</a:t>
            </a:r>
            <a:br/>
            <a:r>
              <a:t>Mola’r Iôr, y mae’n rhoi im Ei hun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81693" y="5122766"/>
            <a:ext cx="916739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B4B4B4"/>
                </a:solidFill>
              </a:defRPr>
            </a:pPr>
            <a:r>
              <a:rPr dirty="0"/>
              <a:t>Yn y Dyffryn (</a:t>
            </a:r>
            <a:r>
              <a:rPr dirty="0" err="1"/>
              <a:t>Mola’r</a:t>
            </a:r>
            <a:r>
              <a:rPr dirty="0"/>
              <a:t> </a:t>
            </a:r>
            <a:r>
              <a:rPr dirty="0" err="1"/>
              <a:t>Iôr</a:t>
            </a:r>
            <a:r>
              <a:rPr dirty="0"/>
              <a:t>)</a:t>
            </a:r>
            <a:br>
              <a:rPr dirty="0"/>
            </a:br>
            <a:r>
              <a:rPr dirty="0"/>
              <a:t>In the Valley (Bless the Lord) (Jonny Robinson, Rich Thompson a Tim </a:t>
            </a:r>
            <a:r>
              <a:rPr dirty="0" err="1"/>
              <a:t>Challies</a:t>
            </a:r>
            <a:r>
              <a:rPr dirty="0"/>
              <a:t>)</a:t>
            </a:r>
            <a:br>
              <a:rPr dirty="0"/>
            </a:br>
            <a:r>
              <a:rPr dirty="0" err="1"/>
              <a:t>Cyfieithiad</a:t>
            </a:r>
            <a:r>
              <a:rPr dirty="0"/>
              <a:t> </a:t>
            </a:r>
            <a:r>
              <a:rPr dirty="0" err="1"/>
              <a:t>awdurdodedig</a:t>
            </a:r>
            <a:r>
              <a:rPr dirty="0"/>
              <a:t> Arwel E. Jones</a:t>
            </a:r>
            <a:br>
              <a:rPr dirty="0"/>
            </a:br>
            <a:r>
              <a:rPr dirty="0"/>
              <a:t>© 2022 </a:t>
            </a:r>
            <a:r>
              <a:rPr dirty="0" err="1"/>
              <a:t>CityAlight</a:t>
            </a:r>
            <a:r>
              <a:rPr dirty="0"/>
              <a:t> Music (APRA) (</a:t>
            </a:r>
            <a:r>
              <a:rPr dirty="0" err="1"/>
              <a:t>adm</a:t>
            </a:r>
            <a:r>
              <a:rPr dirty="0"/>
              <a:t> at </a:t>
            </a:r>
            <a:r>
              <a:rPr dirty="0" err="1"/>
              <a:t>IntegratedRights.com</a:t>
            </a:r>
            <a:r>
              <a:rPr dirty="0"/>
              <a:t>)</a:t>
            </a:r>
            <a:br>
              <a:rPr dirty="0"/>
            </a:br>
            <a:r>
              <a:rPr dirty="0"/>
              <a:t>(</a:t>
            </a:r>
            <a:r>
              <a:rPr dirty="0" err="1"/>
              <a:t>Gwein</a:t>
            </a:r>
            <a:r>
              <a:rPr dirty="0"/>
              <a:t>. Integrity Music Ltd)</a:t>
            </a:r>
            <a:br>
              <a:rPr dirty="0"/>
            </a:br>
            <a:r>
              <a:rPr dirty="0" err="1"/>
              <a:t>Challies</a:t>
            </a:r>
            <a:r>
              <a:rPr dirty="0"/>
              <a:t> Communications</a:t>
            </a:r>
            <a:br>
              <a:rPr dirty="0"/>
            </a:br>
            <a:r>
              <a:rPr dirty="0" err="1"/>
              <a:t>Defnyddir</a:t>
            </a:r>
            <a:r>
              <a:rPr dirty="0"/>
              <a:t> </a:t>
            </a:r>
            <a:r>
              <a:rPr dirty="0" err="1"/>
              <a:t>trwy</a:t>
            </a:r>
            <a:r>
              <a:rPr dirty="0"/>
              <a:t> </a:t>
            </a:r>
            <a:r>
              <a:rPr dirty="0" err="1"/>
              <a:t>ganiatâd</a:t>
            </a:r>
            <a:r>
              <a:rPr dirty="0"/>
              <a:t>.</a:t>
            </a:r>
            <a:br>
              <a:rPr dirty="0"/>
            </a:br>
            <a:r>
              <a:rPr dirty="0"/>
              <a:t>CCLI # 7257184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363</Words>
  <Application>Microsoft Macintosh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Menna Machreth</cp:lastModifiedBy>
  <cp:revision>2</cp:revision>
  <dcterms:created xsi:type="dcterms:W3CDTF">2013-01-27T09:14:16Z</dcterms:created>
  <dcterms:modified xsi:type="dcterms:W3CDTF">2026-06-10T15:19:16Z</dcterms:modified>
  <cp:category/>
</cp:coreProperties>
</file>